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32405638" cy="36009263"/>
  <p:notesSz cx="6858000" cy="9144000"/>
  <p:defaultTextStyle>
    <a:defPPr>
      <a:defRPr lang="es-ES"/>
    </a:defPPr>
    <a:lvl1pPr marL="0" algn="l" defTabSz="1954695" rtl="0" eaLnBrk="1" latinLnBrk="0" hangingPunct="1">
      <a:defRPr sz="7700" kern="1200">
        <a:solidFill>
          <a:schemeClr val="tx1"/>
        </a:solidFill>
        <a:latin typeface="+mn-lt"/>
        <a:ea typeface="+mn-ea"/>
        <a:cs typeface="+mn-cs"/>
      </a:defRPr>
    </a:lvl1pPr>
    <a:lvl2pPr marL="1954695" algn="l" defTabSz="1954695" rtl="0" eaLnBrk="1" latinLnBrk="0" hangingPunct="1">
      <a:defRPr sz="7700" kern="1200">
        <a:solidFill>
          <a:schemeClr val="tx1"/>
        </a:solidFill>
        <a:latin typeface="+mn-lt"/>
        <a:ea typeface="+mn-ea"/>
        <a:cs typeface="+mn-cs"/>
      </a:defRPr>
    </a:lvl2pPr>
    <a:lvl3pPr marL="3909389" algn="l" defTabSz="1954695" rtl="0" eaLnBrk="1" latinLnBrk="0" hangingPunct="1">
      <a:defRPr sz="7700" kern="1200">
        <a:solidFill>
          <a:schemeClr val="tx1"/>
        </a:solidFill>
        <a:latin typeface="+mn-lt"/>
        <a:ea typeface="+mn-ea"/>
        <a:cs typeface="+mn-cs"/>
      </a:defRPr>
    </a:lvl3pPr>
    <a:lvl4pPr marL="5864084" algn="l" defTabSz="1954695" rtl="0" eaLnBrk="1" latinLnBrk="0" hangingPunct="1">
      <a:defRPr sz="7700" kern="1200">
        <a:solidFill>
          <a:schemeClr val="tx1"/>
        </a:solidFill>
        <a:latin typeface="+mn-lt"/>
        <a:ea typeface="+mn-ea"/>
        <a:cs typeface="+mn-cs"/>
      </a:defRPr>
    </a:lvl4pPr>
    <a:lvl5pPr marL="7818778" algn="l" defTabSz="1954695" rtl="0" eaLnBrk="1" latinLnBrk="0" hangingPunct="1">
      <a:defRPr sz="7700" kern="1200">
        <a:solidFill>
          <a:schemeClr val="tx1"/>
        </a:solidFill>
        <a:latin typeface="+mn-lt"/>
        <a:ea typeface="+mn-ea"/>
        <a:cs typeface="+mn-cs"/>
      </a:defRPr>
    </a:lvl5pPr>
    <a:lvl6pPr marL="9773473" algn="l" defTabSz="1954695" rtl="0" eaLnBrk="1" latinLnBrk="0" hangingPunct="1">
      <a:defRPr sz="7700" kern="1200">
        <a:solidFill>
          <a:schemeClr val="tx1"/>
        </a:solidFill>
        <a:latin typeface="+mn-lt"/>
        <a:ea typeface="+mn-ea"/>
        <a:cs typeface="+mn-cs"/>
      </a:defRPr>
    </a:lvl6pPr>
    <a:lvl7pPr marL="11728168" algn="l" defTabSz="1954695" rtl="0" eaLnBrk="1" latinLnBrk="0" hangingPunct="1">
      <a:defRPr sz="7700" kern="1200">
        <a:solidFill>
          <a:schemeClr val="tx1"/>
        </a:solidFill>
        <a:latin typeface="+mn-lt"/>
        <a:ea typeface="+mn-ea"/>
        <a:cs typeface="+mn-cs"/>
      </a:defRPr>
    </a:lvl7pPr>
    <a:lvl8pPr marL="13682862" algn="l" defTabSz="1954695" rtl="0" eaLnBrk="1" latinLnBrk="0" hangingPunct="1">
      <a:defRPr sz="7700" kern="1200">
        <a:solidFill>
          <a:schemeClr val="tx1"/>
        </a:solidFill>
        <a:latin typeface="+mn-lt"/>
        <a:ea typeface="+mn-ea"/>
        <a:cs typeface="+mn-cs"/>
      </a:defRPr>
    </a:lvl8pPr>
    <a:lvl9pPr marL="15637557" algn="l" defTabSz="1954695" rtl="0" eaLnBrk="1" latinLnBrk="0" hangingPunct="1">
      <a:defRPr sz="7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342">
          <p15:clr>
            <a:srgbClr val="A4A3A4"/>
          </p15:clr>
        </p15:guide>
        <p15:guide id="2" pos="1020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5F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67"/>
    <p:restoredTop sz="94656"/>
  </p:normalViewPr>
  <p:slideViewPr>
    <p:cSldViewPr snapToGrid="0" snapToObjects="1">
      <p:cViewPr>
        <p:scale>
          <a:sx n="33" d="100"/>
          <a:sy n="33" d="100"/>
        </p:scale>
        <p:origin x="1368" y="-2496"/>
      </p:cViewPr>
      <p:guideLst>
        <p:guide orient="horz" pos="11342"/>
        <p:guide pos="1020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jpg>
</file>

<file path=ppt/media/image3.pn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2430423" y="11186214"/>
            <a:ext cx="27544793" cy="7718653"/>
          </a:xfrm>
        </p:spPr>
        <p:txBody>
          <a:bodyPr/>
          <a:lstStyle/>
          <a:p>
            <a:r>
              <a:rPr lang="es-ES_tradnl"/>
              <a:t>Clic para editar título</a:t>
            </a:r>
            <a:endParaRPr lang="es-ES"/>
          </a:p>
        </p:txBody>
      </p:sp>
      <p:sp>
        <p:nvSpPr>
          <p:cNvPr id="3" name="Subtítulo 2"/>
          <p:cNvSpPr>
            <a:spLocks noGrp="1"/>
          </p:cNvSpPr>
          <p:nvPr>
            <p:ph type="subTitle" idx="1"/>
          </p:nvPr>
        </p:nvSpPr>
        <p:spPr>
          <a:xfrm>
            <a:off x="4860847" y="20405250"/>
            <a:ext cx="22683946" cy="9202367"/>
          </a:xfrm>
        </p:spPr>
        <p:txBody>
          <a:bodyPr/>
          <a:lstStyle>
            <a:lvl1pPr marL="0" indent="0" algn="ctr">
              <a:buNone/>
              <a:defRPr>
                <a:solidFill>
                  <a:schemeClr val="tx1">
                    <a:tint val="75000"/>
                  </a:schemeClr>
                </a:solidFill>
              </a:defRPr>
            </a:lvl1pPr>
            <a:lvl2pPr marL="1954695" indent="0" algn="ctr">
              <a:buNone/>
              <a:defRPr>
                <a:solidFill>
                  <a:schemeClr val="tx1">
                    <a:tint val="75000"/>
                  </a:schemeClr>
                </a:solidFill>
              </a:defRPr>
            </a:lvl2pPr>
            <a:lvl3pPr marL="3909389" indent="0" algn="ctr">
              <a:buNone/>
              <a:defRPr>
                <a:solidFill>
                  <a:schemeClr val="tx1">
                    <a:tint val="75000"/>
                  </a:schemeClr>
                </a:solidFill>
              </a:defRPr>
            </a:lvl3pPr>
            <a:lvl4pPr marL="5864084" indent="0" algn="ctr">
              <a:buNone/>
              <a:defRPr>
                <a:solidFill>
                  <a:schemeClr val="tx1">
                    <a:tint val="75000"/>
                  </a:schemeClr>
                </a:solidFill>
              </a:defRPr>
            </a:lvl4pPr>
            <a:lvl5pPr marL="7818778" indent="0" algn="ctr">
              <a:buNone/>
              <a:defRPr>
                <a:solidFill>
                  <a:schemeClr val="tx1">
                    <a:tint val="75000"/>
                  </a:schemeClr>
                </a:solidFill>
              </a:defRPr>
            </a:lvl5pPr>
            <a:lvl6pPr marL="9773473" indent="0" algn="ctr">
              <a:buNone/>
              <a:defRPr>
                <a:solidFill>
                  <a:schemeClr val="tx1">
                    <a:tint val="75000"/>
                  </a:schemeClr>
                </a:solidFill>
              </a:defRPr>
            </a:lvl6pPr>
            <a:lvl7pPr marL="11728168" indent="0" algn="ctr">
              <a:buNone/>
              <a:defRPr>
                <a:solidFill>
                  <a:schemeClr val="tx1">
                    <a:tint val="75000"/>
                  </a:schemeClr>
                </a:solidFill>
              </a:defRPr>
            </a:lvl7pPr>
            <a:lvl8pPr marL="13682862" indent="0" algn="ctr">
              <a:buNone/>
              <a:defRPr>
                <a:solidFill>
                  <a:schemeClr val="tx1">
                    <a:tint val="75000"/>
                  </a:schemeClr>
                </a:solidFill>
              </a:defRPr>
            </a:lvl8pPr>
            <a:lvl9pPr marL="15637557" indent="0" algn="ctr">
              <a:buNone/>
              <a:defRPr>
                <a:solidFill>
                  <a:schemeClr val="tx1">
                    <a:tint val="75000"/>
                  </a:schemeClr>
                </a:solidFill>
              </a:defRPr>
            </a:lvl9pPr>
          </a:lstStyle>
          <a:p>
            <a:r>
              <a:rPr lang="es-ES_tradnl"/>
              <a:t>Haga clic para modificar el estilo de subtítulo del patrón</a:t>
            </a:r>
            <a:endParaRPr lang="es-ES"/>
          </a:p>
        </p:txBody>
      </p:sp>
      <p:sp>
        <p:nvSpPr>
          <p:cNvPr id="4" name="Marcador de fecha 3"/>
          <p:cNvSpPr>
            <a:spLocks noGrp="1"/>
          </p:cNvSpPr>
          <p:nvPr>
            <p:ph type="dt" sz="half" idx="10"/>
          </p:nvPr>
        </p:nvSpPr>
        <p:spPr/>
        <p:txBody>
          <a:bodyPr/>
          <a:lstStyle/>
          <a:p>
            <a:fld id="{BD76679E-D581-1B47-82B6-3888C783DF79}" type="datetimeFigureOut">
              <a:rPr lang="es-ES" smtClean="0"/>
              <a:t>29/01/2020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820862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BD76679E-D581-1B47-82B6-3888C783DF79}" type="datetimeFigureOut">
              <a:rPr lang="es-ES" smtClean="0"/>
              <a:t>29/01/2020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3952103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4755019" y="6810090"/>
            <a:ext cx="20090372" cy="145187348"/>
          </a:xfrm>
        </p:spPr>
        <p:txBody>
          <a:bodyPr vert="eaVert"/>
          <a:lstStyle/>
          <a:p>
            <a:r>
              <a:rPr lang="es-ES_tradnl"/>
              <a:t>Clic para editar título</a:t>
            </a:r>
            <a:endParaRPr lang="es-ES"/>
          </a:p>
        </p:txBody>
      </p:sp>
      <p:sp>
        <p:nvSpPr>
          <p:cNvPr id="3" name="Marcador de texto vertical 2"/>
          <p:cNvSpPr>
            <a:spLocks noGrp="1"/>
          </p:cNvSpPr>
          <p:nvPr>
            <p:ph type="body" orient="vert" idx="1"/>
          </p:nvPr>
        </p:nvSpPr>
        <p:spPr>
          <a:xfrm>
            <a:off x="4467027" y="6810090"/>
            <a:ext cx="59747895" cy="145187348"/>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BD76679E-D581-1B47-82B6-3888C783DF79}" type="datetimeFigureOut">
              <a:rPr lang="es-ES" smtClean="0"/>
              <a:t>29/01/2020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2290042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10"/>
          </p:nvPr>
        </p:nvSpPr>
        <p:spPr/>
        <p:txBody>
          <a:bodyPr/>
          <a:lstStyle/>
          <a:p>
            <a:fld id="{BD76679E-D581-1B47-82B6-3888C783DF79}" type="datetimeFigureOut">
              <a:rPr lang="es-ES" smtClean="0"/>
              <a:t>29/01/2020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4050753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2559823" y="23139288"/>
            <a:ext cx="27544793" cy="7151840"/>
          </a:xfrm>
        </p:spPr>
        <p:txBody>
          <a:bodyPr anchor="t"/>
          <a:lstStyle>
            <a:lvl1pPr algn="l">
              <a:defRPr sz="17100" b="1" cap="all"/>
            </a:lvl1pPr>
          </a:lstStyle>
          <a:p>
            <a:r>
              <a:rPr lang="es-ES_tradnl"/>
              <a:t>Clic para editar título</a:t>
            </a:r>
            <a:endParaRPr lang="es-ES"/>
          </a:p>
        </p:txBody>
      </p:sp>
      <p:sp>
        <p:nvSpPr>
          <p:cNvPr id="3" name="Marcador de texto 2"/>
          <p:cNvSpPr>
            <a:spLocks noGrp="1"/>
          </p:cNvSpPr>
          <p:nvPr>
            <p:ph type="body" idx="1"/>
          </p:nvPr>
        </p:nvSpPr>
        <p:spPr>
          <a:xfrm>
            <a:off x="2559823" y="15262265"/>
            <a:ext cx="27544793" cy="7877024"/>
          </a:xfrm>
        </p:spPr>
        <p:txBody>
          <a:bodyPr anchor="b"/>
          <a:lstStyle>
            <a:lvl1pPr marL="0" indent="0">
              <a:buNone/>
              <a:defRPr sz="8600">
                <a:solidFill>
                  <a:schemeClr val="tx1">
                    <a:tint val="75000"/>
                  </a:schemeClr>
                </a:solidFill>
              </a:defRPr>
            </a:lvl1pPr>
            <a:lvl2pPr marL="1954695" indent="0">
              <a:buNone/>
              <a:defRPr sz="7700">
                <a:solidFill>
                  <a:schemeClr val="tx1">
                    <a:tint val="75000"/>
                  </a:schemeClr>
                </a:solidFill>
              </a:defRPr>
            </a:lvl2pPr>
            <a:lvl3pPr marL="3909389" indent="0">
              <a:buNone/>
              <a:defRPr sz="6900">
                <a:solidFill>
                  <a:schemeClr val="tx1">
                    <a:tint val="75000"/>
                  </a:schemeClr>
                </a:solidFill>
              </a:defRPr>
            </a:lvl3pPr>
            <a:lvl4pPr marL="5864084" indent="0">
              <a:buNone/>
              <a:defRPr sz="5900">
                <a:solidFill>
                  <a:schemeClr val="tx1">
                    <a:tint val="75000"/>
                  </a:schemeClr>
                </a:solidFill>
              </a:defRPr>
            </a:lvl4pPr>
            <a:lvl5pPr marL="7818778" indent="0">
              <a:buNone/>
              <a:defRPr sz="5900">
                <a:solidFill>
                  <a:schemeClr val="tx1">
                    <a:tint val="75000"/>
                  </a:schemeClr>
                </a:solidFill>
              </a:defRPr>
            </a:lvl5pPr>
            <a:lvl6pPr marL="9773473" indent="0">
              <a:buNone/>
              <a:defRPr sz="5900">
                <a:solidFill>
                  <a:schemeClr val="tx1">
                    <a:tint val="75000"/>
                  </a:schemeClr>
                </a:solidFill>
              </a:defRPr>
            </a:lvl6pPr>
            <a:lvl7pPr marL="11728168" indent="0">
              <a:buNone/>
              <a:defRPr sz="5900">
                <a:solidFill>
                  <a:schemeClr val="tx1">
                    <a:tint val="75000"/>
                  </a:schemeClr>
                </a:solidFill>
              </a:defRPr>
            </a:lvl7pPr>
            <a:lvl8pPr marL="13682862" indent="0">
              <a:buNone/>
              <a:defRPr sz="5900">
                <a:solidFill>
                  <a:schemeClr val="tx1">
                    <a:tint val="75000"/>
                  </a:schemeClr>
                </a:solidFill>
              </a:defRPr>
            </a:lvl8pPr>
            <a:lvl9pPr marL="15637557" indent="0">
              <a:buNone/>
              <a:defRPr sz="59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BD76679E-D581-1B47-82B6-3888C783DF79}" type="datetimeFigureOut">
              <a:rPr lang="es-ES" smtClean="0"/>
              <a:t>29/01/2020</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3195147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contenido 2"/>
          <p:cNvSpPr>
            <a:spLocks noGrp="1"/>
          </p:cNvSpPr>
          <p:nvPr>
            <p:ph sz="half" idx="1"/>
          </p:nvPr>
        </p:nvSpPr>
        <p:spPr>
          <a:xfrm>
            <a:off x="4467029" y="39701883"/>
            <a:ext cx="39916322" cy="112295553"/>
          </a:xfrm>
        </p:spPr>
        <p:txBody>
          <a:bodyPr/>
          <a:lstStyle>
            <a:lvl1pPr>
              <a:defRPr sz="12000"/>
            </a:lvl1pPr>
            <a:lvl2pPr>
              <a:defRPr sz="10200"/>
            </a:lvl2pPr>
            <a:lvl3pPr>
              <a:defRPr sz="8600"/>
            </a:lvl3pPr>
            <a:lvl4pPr>
              <a:defRPr sz="7700"/>
            </a:lvl4pPr>
            <a:lvl5pPr>
              <a:defRPr sz="7700"/>
            </a:lvl5pPr>
            <a:lvl6pPr>
              <a:defRPr sz="7700"/>
            </a:lvl6pPr>
            <a:lvl7pPr>
              <a:defRPr sz="7700"/>
            </a:lvl7pPr>
            <a:lvl8pPr>
              <a:defRPr sz="7700"/>
            </a:lvl8pPr>
            <a:lvl9pPr>
              <a:defRPr sz="77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contenido 3"/>
          <p:cNvSpPr>
            <a:spLocks noGrp="1"/>
          </p:cNvSpPr>
          <p:nvPr>
            <p:ph sz="half" idx="2"/>
          </p:nvPr>
        </p:nvSpPr>
        <p:spPr>
          <a:xfrm>
            <a:off x="44923443" y="39701883"/>
            <a:ext cx="39921946" cy="112295553"/>
          </a:xfrm>
        </p:spPr>
        <p:txBody>
          <a:bodyPr/>
          <a:lstStyle>
            <a:lvl1pPr>
              <a:defRPr sz="12000"/>
            </a:lvl1pPr>
            <a:lvl2pPr>
              <a:defRPr sz="10200"/>
            </a:lvl2pPr>
            <a:lvl3pPr>
              <a:defRPr sz="8600"/>
            </a:lvl3pPr>
            <a:lvl4pPr>
              <a:defRPr sz="7700"/>
            </a:lvl4pPr>
            <a:lvl5pPr>
              <a:defRPr sz="7700"/>
            </a:lvl5pPr>
            <a:lvl6pPr>
              <a:defRPr sz="7700"/>
            </a:lvl6pPr>
            <a:lvl7pPr>
              <a:defRPr sz="7700"/>
            </a:lvl7pPr>
            <a:lvl8pPr>
              <a:defRPr sz="7700"/>
            </a:lvl8pPr>
            <a:lvl9pPr>
              <a:defRPr sz="77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fecha 4"/>
          <p:cNvSpPr>
            <a:spLocks noGrp="1"/>
          </p:cNvSpPr>
          <p:nvPr>
            <p:ph type="dt" sz="half" idx="10"/>
          </p:nvPr>
        </p:nvSpPr>
        <p:spPr/>
        <p:txBody>
          <a:bodyPr/>
          <a:lstStyle/>
          <a:p>
            <a:fld id="{BD76679E-D581-1B47-82B6-3888C783DF79}" type="datetimeFigureOut">
              <a:rPr lang="es-ES" smtClean="0"/>
              <a:t>29/01/2020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3894425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1620282" y="1442040"/>
            <a:ext cx="29165075" cy="6001544"/>
          </a:xfrm>
        </p:spPr>
        <p:txBody>
          <a:bodyPr/>
          <a:lstStyle>
            <a:lvl1pPr>
              <a:defRPr/>
            </a:lvl1pPr>
          </a:lstStyle>
          <a:p>
            <a:r>
              <a:rPr lang="es-ES_tradnl"/>
              <a:t>Clic para editar título</a:t>
            </a:r>
            <a:endParaRPr lang="es-ES"/>
          </a:p>
        </p:txBody>
      </p:sp>
      <p:sp>
        <p:nvSpPr>
          <p:cNvPr id="3" name="Marcador de texto 2"/>
          <p:cNvSpPr>
            <a:spLocks noGrp="1"/>
          </p:cNvSpPr>
          <p:nvPr>
            <p:ph type="body" idx="1"/>
          </p:nvPr>
        </p:nvSpPr>
        <p:spPr>
          <a:xfrm>
            <a:off x="1620282" y="8060409"/>
            <a:ext cx="14318118" cy="3359195"/>
          </a:xfrm>
        </p:spPr>
        <p:txBody>
          <a:bodyPr anchor="b"/>
          <a:lstStyle>
            <a:lvl1pPr marL="0" indent="0">
              <a:buNone/>
              <a:defRPr sz="10200" b="1"/>
            </a:lvl1pPr>
            <a:lvl2pPr marL="1954695" indent="0">
              <a:buNone/>
              <a:defRPr sz="8600" b="1"/>
            </a:lvl2pPr>
            <a:lvl3pPr marL="3909389" indent="0">
              <a:buNone/>
              <a:defRPr sz="7700" b="1"/>
            </a:lvl3pPr>
            <a:lvl4pPr marL="5864084" indent="0">
              <a:buNone/>
              <a:defRPr sz="6900" b="1"/>
            </a:lvl4pPr>
            <a:lvl5pPr marL="7818778" indent="0">
              <a:buNone/>
              <a:defRPr sz="6900" b="1"/>
            </a:lvl5pPr>
            <a:lvl6pPr marL="9773473" indent="0">
              <a:buNone/>
              <a:defRPr sz="6900" b="1"/>
            </a:lvl6pPr>
            <a:lvl7pPr marL="11728168" indent="0">
              <a:buNone/>
              <a:defRPr sz="6900" b="1"/>
            </a:lvl7pPr>
            <a:lvl8pPr marL="13682862" indent="0">
              <a:buNone/>
              <a:defRPr sz="6900" b="1"/>
            </a:lvl8pPr>
            <a:lvl9pPr marL="15637557" indent="0">
              <a:buNone/>
              <a:defRPr sz="6900" b="1"/>
            </a:lvl9pPr>
          </a:lstStyle>
          <a:p>
            <a:pPr lvl="0"/>
            <a:r>
              <a:rPr lang="es-ES_tradnl"/>
              <a:t>Haga clic para modificar el estilo de texto del patrón</a:t>
            </a:r>
          </a:p>
        </p:txBody>
      </p:sp>
      <p:sp>
        <p:nvSpPr>
          <p:cNvPr id="4" name="Marcador de contenido 3"/>
          <p:cNvSpPr>
            <a:spLocks noGrp="1"/>
          </p:cNvSpPr>
          <p:nvPr>
            <p:ph sz="half" idx="2"/>
          </p:nvPr>
        </p:nvSpPr>
        <p:spPr>
          <a:xfrm>
            <a:off x="1620282" y="11419605"/>
            <a:ext cx="14318118" cy="20747007"/>
          </a:xfrm>
        </p:spPr>
        <p:txBody>
          <a:bodyPr/>
          <a:lstStyle>
            <a:lvl1pPr>
              <a:defRPr sz="10200"/>
            </a:lvl1pPr>
            <a:lvl2pPr>
              <a:defRPr sz="8600"/>
            </a:lvl2pPr>
            <a:lvl3pPr>
              <a:defRPr sz="7700"/>
            </a:lvl3pPr>
            <a:lvl4pPr>
              <a:defRPr sz="6900"/>
            </a:lvl4pPr>
            <a:lvl5pPr>
              <a:defRPr sz="6900"/>
            </a:lvl5pPr>
            <a:lvl6pPr>
              <a:defRPr sz="6900"/>
            </a:lvl6pPr>
            <a:lvl7pPr>
              <a:defRPr sz="6900"/>
            </a:lvl7pPr>
            <a:lvl8pPr>
              <a:defRPr sz="6900"/>
            </a:lvl8pPr>
            <a:lvl9pPr>
              <a:defRPr sz="69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5" name="Marcador de texto 4"/>
          <p:cNvSpPr>
            <a:spLocks noGrp="1"/>
          </p:cNvSpPr>
          <p:nvPr>
            <p:ph type="body" sz="quarter" idx="3"/>
          </p:nvPr>
        </p:nvSpPr>
        <p:spPr>
          <a:xfrm>
            <a:off x="16461616" y="8060409"/>
            <a:ext cx="14323742" cy="3359195"/>
          </a:xfrm>
        </p:spPr>
        <p:txBody>
          <a:bodyPr anchor="b"/>
          <a:lstStyle>
            <a:lvl1pPr marL="0" indent="0">
              <a:buNone/>
              <a:defRPr sz="10200" b="1"/>
            </a:lvl1pPr>
            <a:lvl2pPr marL="1954695" indent="0">
              <a:buNone/>
              <a:defRPr sz="8600" b="1"/>
            </a:lvl2pPr>
            <a:lvl3pPr marL="3909389" indent="0">
              <a:buNone/>
              <a:defRPr sz="7700" b="1"/>
            </a:lvl3pPr>
            <a:lvl4pPr marL="5864084" indent="0">
              <a:buNone/>
              <a:defRPr sz="6900" b="1"/>
            </a:lvl4pPr>
            <a:lvl5pPr marL="7818778" indent="0">
              <a:buNone/>
              <a:defRPr sz="6900" b="1"/>
            </a:lvl5pPr>
            <a:lvl6pPr marL="9773473" indent="0">
              <a:buNone/>
              <a:defRPr sz="6900" b="1"/>
            </a:lvl6pPr>
            <a:lvl7pPr marL="11728168" indent="0">
              <a:buNone/>
              <a:defRPr sz="6900" b="1"/>
            </a:lvl7pPr>
            <a:lvl8pPr marL="13682862" indent="0">
              <a:buNone/>
              <a:defRPr sz="6900" b="1"/>
            </a:lvl8pPr>
            <a:lvl9pPr marL="15637557" indent="0">
              <a:buNone/>
              <a:defRPr sz="6900"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16461616" y="11419605"/>
            <a:ext cx="14323742" cy="20747007"/>
          </a:xfrm>
        </p:spPr>
        <p:txBody>
          <a:bodyPr/>
          <a:lstStyle>
            <a:lvl1pPr>
              <a:defRPr sz="10200"/>
            </a:lvl1pPr>
            <a:lvl2pPr>
              <a:defRPr sz="8600"/>
            </a:lvl2pPr>
            <a:lvl3pPr>
              <a:defRPr sz="7700"/>
            </a:lvl3pPr>
            <a:lvl4pPr>
              <a:defRPr sz="6900"/>
            </a:lvl4pPr>
            <a:lvl5pPr>
              <a:defRPr sz="6900"/>
            </a:lvl5pPr>
            <a:lvl6pPr>
              <a:defRPr sz="6900"/>
            </a:lvl6pPr>
            <a:lvl7pPr>
              <a:defRPr sz="6900"/>
            </a:lvl7pPr>
            <a:lvl8pPr>
              <a:defRPr sz="6900"/>
            </a:lvl8pPr>
            <a:lvl9pPr>
              <a:defRPr sz="69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7" name="Marcador de fecha 6"/>
          <p:cNvSpPr>
            <a:spLocks noGrp="1"/>
          </p:cNvSpPr>
          <p:nvPr>
            <p:ph type="dt" sz="half" idx="10"/>
          </p:nvPr>
        </p:nvSpPr>
        <p:spPr/>
        <p:txBody>
          <a:bodyPr/>
          <a:lstStyle/>
          <a:p>
            <a:fld id="{BD76679E-D581-1B47-82B6-3888C783DF79}" type="datetimeFigureOut">
              <a:rPr lang="es-ES" smtClean="0"/>
              <a:t>29/01/2020</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3066329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endParaRPr lang="es-ES"/>
          </a:p>
        </p:txBody>
      </p:sp>
      <p:sp>
        <p:nvSpPr>
          <p:cNvPr id="3" name="Marcador de fecha 2"/>
          <p:cNvSpPr>
            <a:spLocks noGrp="1"/>
          </p:cNvSpPr>
          <p:nvPr>
            <p:ph type="dt" sz="half" idx="10"/>
          </p:nvPr>
        </p:nvSpPr>
        <p:spPr/>
        <p:txBody>
          <a:bodyPr/>
          <a:lstStyle/>
          <a:p>
            <a:fld id="{BD76679E-D581-1B47-82B6-3888C783DF79}" type="datetimeFigureOut">
              <a:rPr lang="es-ES" smtClean="0"/>
              <a:t>29/01/2020</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13704115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BD76679E-D581-1B47-82B6-3888C783DF79}" type="datetimeFigureOut">
              <a:rPr lang="es-ES" smtClean="0"/>
              <a:t>29/01/2020</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1634559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1620284" y="1433703"/>
            <a:ext cx="10661232" cy="6101569"/>
          </a:xfrm>
        </p:spPr>
        <p:txBody>
          <a:bodyPr anchor="b"/>
          <a:lstStyle>
            <a:lvl1pPr algn="l">
              <a:defRPr sz="8600" b="1"/>
            </a:lvl1pPr>
          </a:lstStyle>
          <a:p>
            <a:r>
              <a:rPr lang="es-ES_tradnl"/>
              <a:t>Clic para editar título</a:t>
            </a:r>
            <a:endParaRPr lang="es-ES"/>
          </a:p>
        </p:txBody>
      </p:sp>
      <p:sp>
        <p:nvSpPr>
          <p:cNvPr id="3" name="Marcador de contenido 2"/>
          <p:cNvSpPr>
            <a:spLocks noGrp="1"/>
          </p:cNvSpPr>
          <p:nvPr>
            <p:ph idx="1"/>
          </p:nvPr>
        </p:nvSpPr>
        <p:spPr>
          <a:xfrm>
            <a:off x="12669704" y="1433705"/>
            <a:ext cx="18115652" cy="30732908"/>
          </a:xfrm>
        </p:spPr>
        <p:txBody>
          <a:bodyPr/>
          <a:lstStyle>
            <a:lvl1pPr>
              <a:defRPr sz="13700"/>
            </a:lvl1pPr>
            <a:lvl2pPr>
              <a:defRPr sz="12000"/>
            </a:lvl2pPr>
            <a:lvl3pPr>
              <a:defRPr sz="10200"/>
            </a:lvl3pPr>
            <a:lvl4pPr>
              <a:defRPr sz="8600"/>
            </a:lvl4pPr>
            <a:lvl5pPr>
              <a:defRPr sz="8600"/>
            </a:lvl5pPr>
            <a:lvl6pPr>
              <a:defRPr sz="8600"/>
            </a:lvl6pPr>
            <a:lvl7pPr>
              <a:defRPr sz="8600"/>
            </a:lvl7pPr>
            <a:lvl8pPr>
              <a:defRPr sz="8600"/>
            </a:lvl8pPr>
            <a:lvl9pPr>
              <a:defRPr sz="86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texto 3"/>
          <p:cNvSpPr>
            <a:spLocks noGrp="1"/>
          </p:cNvSpPr>
          <p:nvPr>
            <p:ph type="body" sz="half" idx="2"/>
          </p:nvPr>
        </p:nvSpPr>
        <p:spPr>
          <a:xfrm>
            <a:off x="1620284" y="7535275"/>
            <a:ext cx="10661232" cy="24631339"/>
          </a:xfrm>
        </p:spPr>
        <p:txBody>
          <a:bodyPr/>
          <a:lstStyle>
            <a:lvl1pPr marL="0" indent="0">
              <a:buNone/>
              <a:defRPr sz="5900"/>
            </a:lvl1pPr>
            <a:lvl2pPr marL="1954695" indent="0">
              <a:buNone/>
              <a:defRPr sz="5100"/>
            </a:lvl2pPr>
            <a:lvl3pPr marL="3909389" indent="0">
              <a:buNone/>
              <a:defRPr sz="4300"/>
            </a:lvl3pPr>
            <a:lvl4pPr marL="5864084" indent="0">
              <a:buNone/>
              <a:defRPr sz="3800"/>
            </a:lvl4pPr>
            <a:lvl5pPr marL="7818778" indent="0">
              <a:buNone/>
              <a:defRPr sz="3800"/>
            </a:lvl5pPr>
            <a:lvl6pPr marL="9773473" indent="0">
              <a:buNone/>
              <a:defRPr sz="3800"/>
            </a:lvl6pPr>
            <a:lvl7pPr marL="11728168" indent="0">
              <a:buNone/>
              <a:defRPr sz="3800"/>
            </a:lvl7pPr>
            <a:lvl8pPr marL="13682862" indent="0">
              <a:buNone/>
              <a:defRPr sz="3800"/>
            </a:lvl8pPr>
            <a:lvl9pPr marL="15637557" indent="0">
              <a:buNone/>
              <a:defRPr sz="38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BD76679E-D581-1B47-82B6-3888C783DF79}" type="datetimeFigureOut">
              <a:rPr lang="es-ES" smtClean="0"/>
              <a:t>29/01/2020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3620037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351732" y="25206484"/>
            <a:ext cx="19443383" cy="2975768"/>
          </a:xfrm>
        </p:spPr>
        <p:txBody>
          <a:bodyPr anchor="b"/>
          <a:lstStyle>
            <a:lvl1pPr algn="l">
              <a:defRPr sz="8600" b="1"/>
            </a:lvl1pPr>
          </a:lstStyle>
          <a:p>
            <a:r>
              <a:rPr lang="es-ES_tradnl"/>
              <a:t>Clic para editar título</a:t>
            </a:r>
            <a:endParaRPr lang="es-ES"/>
          </a:p>
        </p:txBody>
      </p:sp>
      <p:sp>
        <p:nvSpPr>
          <p:cNvPr id="3" name="Marcador de posición de imagen 2"/>
          <p:cNvSpPr>
            <a:spLocks noGrp="1"/>
          </p:cNvSpPr>
          <p:nvPr>
            <p:ph type="pic" idx="1"/>
          </p:nvPr>
        </p:nvSpPr>
        <p:spPr>
          <a:xfrm>
            <a:off x="6351732" y="3217495"/>
            <a:ext cx="19443383" cy="21605558"/>
          </a:xfrm>
        </p:spPr>
        <p:txBody>
          <a:bodyPr/>
          <a:lstStyle>
            <a:lvl1pPr marL="0" indent="0">
              <a:buNone/>
              <a:defRPr sz="13700"/>
            </a:lvl1pPr>
            <a:lvl2pPr marL="1954695" indent="0">
              <a:buNone/>
              <a:defRPr sz="12000"/>
            </a:lvl2pPr>
            <a:lvl3pPr marL="3909389" indent="0">
              <a:buNone/>
              <a:defRPr sz="10200"/>
            </a:lvl3pPr>
            <a:lvl4pPr marL="5864084" indent="0">
              <a:buNone/>
              <a:defRPr sz="8600"/>
            </a:lvl4pPr>
            <a:lvl5pPr marL="7818778" indent="0">
              <a:buNone/>
              <a:defRPr sz="8600"/>
            </a:lvl5pPr>
            <a:lvl6pPr marL="9773473" indent="0">
              <a:buNone/>
              <a:defRPr sz="8600"/>
            </a:lvl6pPr>
            <a:lvl7pPr marL="11728168" indent="0">
              <a:buNone/>
              <a:defRPr sz="8600"/>
            </a:lvl7pPr>
            <a:lvl8pPr marL="13682862" indent="0">
              <a:buNone/>
              <a:defRPr sz="8600"/>
            </a:lvl8pPr>
            <a:lvl9pPr marL="15637557" indent="0">
              <a:buNone/>
              <a:defRPr sz="8600"/>
            </a:lvl9pPr>
          </a:lstStyle>
          <a:p>
            <a:endParaRPr lang="es-ES"/>
          </a:p>
        </p:txBody>
      </p:sp>
      <p:sp>
        <p:nvSpPr>
          <p:cNvPr id="4" name="Marcador de texto 3"/>
          <p:cNvSpPr>
            <a:spLocks noGrp="1"/>
          </p:cNvSpPr>
          <p:nvPr>
            <p:ph type="body" sz="half" idx="2"/>
          </p:nvPr>
        </p:nvSpPr>
        <p:spPr>
          <a:xfrm>
            <a:off x="6351732" y="28182253"/>
            <a:ext cx="19443383" cy="4226084"/>
          </a:xfrm>
        </p:spPr>
        <p:txBody>
          <a:bodyPr/>
          <a:lstStyle>
            <a:lvl1pPr marL="0" indent="0">
              <a:buNone/>
              <a:defRPr sz="5900"/>
            </a:lvl1pPr>
            <a:lvl2pPr marL="1954695" indent="0">
              <a:buNone/>
              <a:defRPr sz="5100"/>
            </a:lvl2pPr>
            <a:lvl3pPr marL="3909389" indent="0">
              <a:buNone/>
              <a:defRPr sz="4300"/>
            </a:lvl3pPr>
            <a:lvl4pPr marL="5864084" indent="0">
              <a:buNone/>
              <a:defRPr sz="3800"/>
            </a:lvl4pPr>
            <a:lvl5pPr marL="7818778" indent="0">
              <a:buNone/>
              <a:defRPr sz="3800"/>
            </a:lvl5pPr>
            <a:lvl6pPr marL="9773473" indent="0">
              <a:buNone/>
              <a:defRPr sz="3800"/>
            </a:lvl6pPr>
            <a:lvl7pPr marL="11728168" indent="0">
              <a:buNone/>
              <a:defRPr sz="3800"/>
            </a:lvl7pPr>
            <a:lvl8pPr marL="13682862" indent="0">
              <a:buNone/>
              <a:defRPr sz="3800"/>
            </a:lvl8pPr>
            <a:lvl9pPr marL="15637557" indent="0">
              <a:buNone/>
              <a:defRPr sz="38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BD76679E-D581-1B47-82B6-3888C783DF79}" type="datetimeFigureOut">
              <a:rPr lang="es-ES" smtClean="0"/>
              <a:t>29/01/2020</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909BB1FE-E7EC-204E-B495-8FF02596A890}" type="slidenum">
              <a:rPr lang="es-ES" smtClean="0"/>
              <a:t>‹#›</a:t>
            </a:fld>
            <a:endParaRPr lang="es-ES"/>
          </a:p>
        </p:txBody>
      </p:sp>
    </p:spTree>
    <p:extLst>
      <p:ext uri="{BB962C8B-B14F-4D97-AF65-F5344CB8AC3E}">
        <p14:creationId xmlns:p14="http://schemas.microsoft.com/office/powerpoint/2010/main" val="271345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1620282" y="1442040"/>
            <a:ext cx="29165075" cy="6001544"/>
          </a:xfrm>
          <a:prstGeom prst="rect">
            <a:avLst/>
          </a:prstGeom>
        </p:spPr>
        <p:txBody>
          <a:bodyPr vert="horz" lIns="390939" tIns="195469" rIns="390939" bIns="195469" rtlCol="0" anchor="ctr">
            <a:normAutofit/>
          </a:bodyPr>
          <a:lstStyle/>
          <a:p>
            <a:r>
              <a:rPr lang="es-ES_tradnl"/>
              <a:t>Clic para editar título</a:t>
            </a:r>
            <a:endParaRPr lang="es-ES"/>
          </a:p>
        </p:txBody>
      </p:sp>
      <p:sp>
        <p:nvSpPr>
          <p:cNvPr id="3" name="Marcador de texto 2"/>
          <p:cNvSpPr>
            <a:spLocks noGrp="1"/>
          </p:cNvSpPr>
          <p:nvPr>
            <p:ph type="body" idx="1"/>
          </p:nvPr>
        </p:nvSpPr>
        <p:spPr>
          <a:xfrm>
            <a:off x="1620282" y="8402165"/>
            <a:ext cx="29165075" cy="23764449"/>
          </a:xfrm>
          <a:prstGeom prst="rect">
            <a:avLst/>
          </a:prstGeom>
        </p:spPr>
        <p:txBody>
          <a:bodyPr vert="horz" lIns="390939" tIns="195469" rIns="390939" bIns="195469"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s-ES"/>
          </a:p>
        </p:txBody>
      </p:sp>
      <p:sp>
        <p:nvSpPr>
          <p:cNvPr id="4" name="Marcador de fecha 3"/>
          <p:cNvSpPr>
            <a:spLocks noGrp="1"/>
          </p:cNvSpPr>
          <p:nvPr>
            <p:ph type="dt" sz="half" idx="2"/>
          </p:nvPr>
        </p:nvSpPr>
        <p:spPr>
          <a:xfrm>
            <a:off x="1620282" y="33375255"/>
            <a:ext cx="7561316" cy="1917160"/>
          </a:xfrm>
          <a:prstGeom prst="rect">
            <a:avLst/>
          </a:prstGeom>
        </p:spPr>
        <p:txBody>
          <a:bodyPr vert="horz" lIns="390939" tIns="195469" rIns="390939" bIns="195469" rtlCol="0" anchor="ctr"/>
          <a:lstStyle>
            <a:lvl1pPr algn="l">
              <a:defRPr sz="5100">
                <a:solidFill>
                  <a:schemeClr val="tx1">
                    <a:tint val="75000"/>
                  </a:schemeClr>
                </a:solidFill>
              </a:defRPr>
            </a:lvl1pPr>
          </a:lstStyle>
          <a:p>
            <a:fld id="{BD76679E-D581-1B47-82B6-3888C783DF79}" type="datetimeFigureOut">
              <a:rPr lang="es-ES" smtClean="0"/>
              <a:t>29/01/2020</a:t>
            </a:fld>
            <a:endParaRPr lang="es-ES"/>
          </a:p>
        </p:txBody>
      </p:sp>
      <p:sp>
        <p:nvSpPr>
          <p:cNvPr id="5" name="Marcador de pie de página 4"/>
          <p:cNvSpPr>
            <a:spLocks noGrp="1"/>
          </p:cNvSpPr>
          <p:nvPr>
            <p:ph type="ftr" sz="quarter" idx="3"/>
          </p:nvPr>
        </p:nvSpPr>
        <p:spPr>
          <a:xfrm>
            <a:off x="11071927" y="33375255"/>
            <a:ext cx="10261785" cy="1917160"/>
          </a:xfrm>
          <a:prstGeom prst="rect">
            <a:avLst/>
          </a:prstGeom>
        </p:spPr>
        <p:txBody>
          <a:bodyPr vert="horz" lIns="390939" tIns="195469" rIns="390939" bIns="195469" rtlCol="0" anchor="ctr"/>
          <a:lstStyle>
            <a:lvl1pPr algn="ctr">
              <a:defRPr sz="5100">
                <a:solidFill>
                  <a:schemeClr val="tx1">
                    <a:tint val="75000"/>
                  </a:schemeClr>
                </a:solidFill>
              </a:defRPr>
            </a:lvl1pPr>
          </a:lstStyle>
          <a:p>
            <a:endParaRPr lang="es-ES"/>
          </a:p>
        </p:txBody>
      </p:sp>
      <p:sp>
        <p:nvSpPr>
          <p:cNvPr id="6" name="Marcador de número de diapositiva 5"/>
          <p:cNvSpPr>
            <a:spLocks noGrp="1"/>
          </p:cNvSpPr>
          <p:nvPr>
            <p:ph type="sldNum" sz="quarter" idx="4"/>
          </p:nvPr>
        </p:nvSpPr>
        <p:spPr>
          <a:xfrm>
            <a:off x="23224041" y="33375255"/>
            <a:ext cx="7561316" cy="1917160"/>
          </a:xfrm>
          <a:prstGeom prst="rect">
            <a:avLst/>
          </a:prstGeom>
        </p:spPr>
        <p:txBody>
          <a:bodyPr vert="horz" lIns="390939" tIns="195469" rIns="390939" bIns="195469" rtlCol="0" anchor="ctr"/>
          <a:lstStyle>
            <a:lvl1pPr algn="r">
              <a:defRPr sz="5100">
                <a:solidFill>
                  <a:schemeClr val="tx1">
                    <a:tint val="75000"/>
                  </a:schemeClr>
                </a:solidFill>
              </a:defRPr>
            </a:lvl1pPr>
          </a:lstStyle>
          <a:p>
            <a:fld id="{909BB1FE-E7EC-204E-B495-8FF02596A890}" type="slidenum">
              <a:rPr lang="es-ES" smtClean="0"/>
              <a:t>‹#›</a:t>
            </a:fld>
            <a:endParaRPr lang="es-ES"/>
          </a:p>
        </p:txBody>
      </p:sp>
    </p:spTree>
    <p:extLst>
      <p:ext uri="{BB962C8B-B14F-4D97-AF65-F5344CB8AC3E}">
        <p14:creationId xmlns:p14="http://schemas.microsoft.com/office/powerpoint/2010/main" val="3425858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954695" rtl="0" eaLnBrk="1" latinLnBrk="0" hangingPunct="1">
        <a:spcBef>
          <a:spcPct val="0"/>
        </a:spcBef>
        <a:buNone/>
        <a:defRPr sz="18800" kern="1200">
          <a:solidFill>
            <a:schemeClr val="tx1"/>
          </a:solidFill>
          <a:latin typeface="+mj-lt"/>
          <a:ea typeface="+mj-ea"/>
          <a:cs typeface="+mj-cs"/>
        </a:defRPr>
      </a:lvl1pPr>
    </p:titleStyle>
    <p:bodyStyle>
      <a:lvl1pPr marL="1466021" indent="-1466021" algn="l" defTabSz="1954695" rtl="0" eaLnBrk="1" latinLnBrk="0" hangingPunct="1">
        <a:spcBef>
          <a:spcPct val="20000"/>
        </a:spcBef>
        <a:buFont typeface="Arial"/>
        <a:buChar char="•"/>
        <a:defRPr sz="13700" kern="1200">
          <a:solidFill>
            <a:schemeClr val="tx1"/>
          </a:solidFill>
          <a:latin typeface="+mn-lt"/>
          <a:ea typeface="+mn-ea"/>
          <a:cs typeface="+mn-cs"/>
        </a:defRPr>
      </a:lvl1pPr>
      <a:lvl2pPr marL="3176379" indent="-1221684" algn="l" defTabSz="1954695" rtl="0" eaLnBrk="1" latinLnBrk="0" hangingPunct="1">
        <a:spcBef>
          <a:spcPct val="20000"/>
        </a:spcBef>
        <a:buFont typeface="Arial"/>
        <a:buChar char="–"/>
        <a:defRPr sz="12000" kern="1200">
          <a:solidFill>
            <a:schemeClr val="tx1"/>
          </a:solidFill>
          <a:latin typeface="+mn-lt"/>
          <a:ea typeface="+mn-ea"/>
          <a:cs typeface="+mn-cs"/>
        </a:defRPr>
      </a:lvl2pPr>
      <a:lvl3pPr marL="4886736" indent="-977347" algn="l" defTabSz="1954695" rtl="0" eaLnBrk="1" latinLnBrk="0" hangingPunct="1">
        <a:spcBef>
          <a:spcPct val="20000"/>
        </a:spcBef>
        <a:buFont typeface="Arial"/>
        <a:buChar char="•"/>
        <a:defRPr sz="10200" kern="1200">
          <a:solidFill>
            <a:schemeClr val="tx1"/>
          </a:solidFill>
          <a:latin typeface="+mn-lt"/>
          <a:ea typeface="+mn-ea"/>
          <a:cs typeface="+mn-cs"/>
        </a:defRPr>
      </a:lvl3pPr>
      <a:lvl4pPr marL="6841431" indent="-977347" algn="l" defTabSz="1954695" rtl="0" eaLnBrk="1" latinLnBrk="0" hangingPunct="1">
        <a:spcBef>
          <a:spcPct val="20000"/>
        </a:spcBef>
        <a:buFont typeface="Arial"/>
        <a:buChar char="–"/>
        <a:defRPr sz="8600" kern="1200">
          <a:solidFill>
            <a:schemeClr val="tx1"/>
          </a:solidFill>
          <a:latin typeface="+mn-lt"/>
          <a:ea typeface="+mn-ea"/>
          <a:cs typeface="+mn-cs"/>
        </a:defRPr>
      </a:lvl4pPr>
      <a:lvl5pPr marL="8796126" indent="-977347" algn="l" defTabSz="1954695" rtl="0" eaLnBrk="1" latinLnBrk="0" hangingPunct="1">
        <a:spcBef>
          <a:spcPct val="20000"/>
        </a:spcBef>
        <a:buFont typeface="Arial"/>
        <a:buChar char="»"/>
        <a:defRPr sz="8600" kern="1200">
          <a:solidFill>
            <a:schemeClr val="tx1"/>
          </a:solidFill>
          <a:latin typeface="+mn-lt"/>
          <a:ea typeface="+mn-ea"/>
          <a:cs typeface="+mn-cs"/>
        </a:defRPr>
      </a:lvl5pPr>
      <a:lvl6pPr marL="10750820" indent="-977347" algn="l" defTabSz="1954695" rtl="0" eaLnBrk="1" latinLnBrk="0" hangingPunct="1">
        <a:spcBef>
          <a:spcPct val="20000"/>
        </a:spcBef>
        <a:buFont typeface="Arial"/>
        <a:buChar char="•"/>
        <a:defRPr sz="8600" kern="1200">
          <a:solidFill>
            <a:schemeClr val="tx1"/>
          </a:solidFill>
          <a:latin typeface="+mn-lt"/>
          <a:ea typeface="+mn-ea"/>
          <a:cs typeface="+mn-cs"/>
        </a:defRPr>
      </a:lvl6pPr>
      <a:lvl7pPr marL="12705515" indent="-977347" algn="l" defTabSz="1954695" rtl="0" eaLnBrk="1" latinLnBrk="0" hangingPunct="1">
        <a:spcBef>
          <a:spcPct val="20000"/>
        </a:spcBef>
        <a:buFont typeface="Arial"/>
        <a:buChar char="•"/>
        <a:defRPr sz="8600" kern="1200">
          <a:solidFill>
            <a:schemeClr val="tx1"/>
          </a:solidFill>
          <a:latin typeface="+mn-lt"/>
          <a:ea typeface="+mn-ea"/>
          <a:cs typeface="+mn-cs"/>
        </a:defRPr>
      </a:lvl7pPr>
      <a:lvl8pPr marL="14660209" indent="-977347" algn="l" defTabSz="1954695" rtl="0" eaLnBrk="1" latinLnBrk="0" hangingPunct="1">
        <a:spcBef>
          <a:spcPct val="20000"/>
        </a:spcBef>
        <a:buFont typeface="Arial"/>
        <a:buChar char="•"/>
        <a:defRPr sz="8600" kern="1200">
          <a:solidFill>
            <a:schemeClr val="tx1"/>
          </a:solidFill>
          <a:latin typeface="+mn-lt"/>
          <a:ea typeface="+mn-ea"/>
          <a:cs typeface="+mn-cs"/>
        </a:defRPr>
      </a:lvl8pPr>
      <a:lvl9pPr marL="16614904" indent="-977347" algn="l" defTabSz="1954695" rtl="0" eaLnBrk="1" latinLnBrk="0" hangingPunct="1">
        <a:spcBef>
          <a:spcPct val="20000"/>
        </a:spcBef>
        <a:buFont typeface="Arial"/>
        <a:buChar char="•"/>
        <a:defRPr sz="8600" kern="1200">
          <a:solidFill>
            <a:schemeClr val="tx1"/>
          </a:solidFill>
          <a:latin typeface="+mn-lt"/>
          <a:ea typeface="+mn-ea"/>
          <a:cs typeface="+mn-cs"/>
        </a:defRPr>
      </a:lvl9pPr>
    </p:bodyStyle>
    <p:otherStyle>
      <a:defPPr>
        <a:defRPr lang="es-ES"/>
      </a:defPPr>
      <a:lvl1pPr marL="0" algn="l" defTabSz="1954695" rtl="0" eaLnBrk="1" latinLnBrk="0" hangingPunct="1">
        <a:defRPr sz="7700" kern="1200">
          <a:solidFill>
            <a:schemeClr val="tx1"/>
          </a:solidFill>
          <a:latin typeface="+mn-lt"/>
          <a:ea typeface="+mn-ea"/>
          <a:cs typeface="+mn-cs"/>
        </a:defRPr>
      </a:lvl1pPr>
      <a:lvl2pPr marL="1954695" algn="l" defTabSz="1954695" rtl="0" eaLnBrk="1" latinLnBrk="0" hangingPunct="1">
        <a:defRPr sz="7700" kern="1200">
          <a:solidFill>
            <a:schemeClr val="tx1"/>
          </a:solidFill>
          <a:latin typeface="+mn-lt"/>
          <a:ea typeface="+mn-ea"/>
          <a:cs typeface="+mn-cs"/>
        </a:defRPr>
      </a:lvl2pPr>
      <a:lvl3pPr marL="3909389" algn="l" defTabSz="1954695" rtl="0" eaLnBrk="1" latinLnBrk="0" hangingPunct="1">
        <a:defRPr sz="7700" kern="1200">
          <a:solidFill>
            <a:schemeClr val="tx1"/>
          </a:solidFill>
          <a:latin typeface="+mn-lt"/>
          <a:ea typeface="+mn-ea"/>
          <a:cs typeface="+mn-cs"/>
        </a:defRPr>
      </a:lvl3pPr>
      <a:lvl4pPr marL="5864084" algn="l" defTabSz="1954695" rtl="0" eaLnBrk="1" latinLnBrk="0" hangingPunct="1">
        <a:defRPr sz="7700" kern="1200">
          <a:solidFill>
            <a:schemeClr val="tx1"/>
          </a:solidFill>
          <a:latin typeface="+mn-lt"/>
          <a:ea typeface="+mn-ea"/>
          <a:cs typeface="+mn-cs"/>
        </a:defRPr>
      </a:lvl4pPr>
      <a:lvl5pPr marL="7818778" algn="l" defTabSz="1954695" rtl="0" eaLnBrk="1" latinLnBrk="0" hangingPunct="1">
        <a:defRPr sz="7700" kern="1200">
          <a:solidFill>
            <a:schemeClr val="tx1"/>
          </a:solidFill>
          <a:latin typeface="+mn-lt"/>
          <a:ea typeface="+mn-ea"/>
          <a:cs typeface="+mn-cs"/>
        </a:defRPr>
      </a:lvl5pPr>
      <a:lvl6pPr marL="9773473" algn="l" defTabSz="1954695" rtl="0" eaLnBrk="1" latinLnBrk="0" hangingPunct="1">
        <a:defRPr sz="7700" kern="1200">
          <a:solidFill>
            <a:schemeClr val="tx1"/>
          </a:solidFill>
          <a:latin typeface="+mn-lt"/>
          <a:ea typeface="+mn-ea"/>
          <a:cs typeface="+mn-cs"/>
        </a:defRPr>
      </a:lvl6pPr>
      <a:lvl7pPr marL="11728168" algn="l" defTabSz="1954695" rtl="0" eaLnBrk="1" latinLnBrk="0" hangingPunct="1">
        <a:defRPr sz="7700" kern="1200">
          <a:solidFill>
            <a:schemeClr val="tx1"/>
          </a:solidFill>
          <a:latin typeface="+mn-lt"/>
          <a:ea typeface="+mn-ea"/>
          <a:cs typeface="+mn-cs"/>
        </a:defRPr>
      </a:lvl7pPr>
      <a:lvl8pPr marL="13682862" algn="l" defTabSz="1954695" rtl="0" eaLnBrk="1" latinLnBrk="0" hangingPunct="1">
        <a:defRPr sz="7700" kern="1200">
          <a:solidFill>
            <a:schemeClr val="tx1"/>
          </a:solidFill>
          <a:latin typeface="+mn-lt"/>
          <a:ea typeface="+mn-ea"/>
          <a:cs typeface="+mn-cs"/>
        </a:defRPr>
      </a:lvl8pPr>
      <a:lvl9pPr marL="15637557" algn="l" defTabSz="1954695" rtl="0" eaLnBrk="1" latinLnBrk="0" hangingPunct="1">
        <a:defRPr sz="7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CuadroTexto 4"/>
          <p:cNvSpPr txBox="1"/>
          <p:nvPr/>
        </p:nvSpPr>
        <p:spPr>
          <a:xfrm>
            <a:off x="2335154" y="10787665"/>
            <a:ext cx="8099996" cy="13397514"/>
          </a:xfrm>
          <a:prstGeom prst="rect">
            <a:avLst/>
          </a:prstGeom>
          <a:noFill/>
        </p:spPr>
        <p:txBody>
          <a:bodyPr wrap="square" rtlCol="0">
            <a:spAutoFit/>
          </a:bodyPr>
          <a:lstStyle/>
          <a:p>
            <a:pPr algn="just">
              <a:lnSpc>
                <a:spcPct val="80000"/>
              </a:lnSpc>
            </a:pPr>
            <a:r>
              <a:rPr lang="es-MX" sz="3000" spc="-100" dirty="0">
                <a:solidFill>
                  <a:schemeClr val="tx1">
                    <a:lumMod val="50000"/>
                    <a:lumOff val="50000"/>
                  </a:schemeClr>
                </a:solidFill>
              </a:rPr>
              <a:t>Desde los orígenes, la humanidad ha tenido que hacer frente a una cuestión fundamental: la forma de preservar y transmitir su cultura, es decir, sus creencias y conocimientos, tanto en el espacio como en el tiempo lo que ha permitido que a través de la historia el ser humano pueda aprender y conocer desde distintos puntos de vista todo lo que nos rodea. Los avances en todas las ramas de la ciencia tienen como propósito generar una serie de cambios en el pensamiento y un desarrollo de ideas individual y colectivo que han llevado al surgimiento de las civilizaciones. Como sociedad es necesario e imprescindible que se pueda compartir todo material el cual sea de apoyo para la retroalimentación de concepciones y pensamientos</a:t>
            </a:r>
          </a:p>
          <a:p>
            <a:pPr algn="just">
              <a:lnSpc>
                <a:spcPct val="80000"/>
              </a:lnSpc>
            </a:pPr>
            <a:endParaRPr lang="es-MX" sz="3000" spc="-100" dirty="0">
              <a:solidFill>
                <a:schemeClr val="tx1">
                  <a:lumMod val="50000"/>
                  <a:lumOff val="50000"/>
                </a:schemeClr>
              </a:solidFill>
            </a:endParaRPr>
          </a:p>
          <a:p>
            <a:pPr algn="just">
              <a:lnSpc>
                <a:spcPct val="80000"/>
              </a:lnSpc>
            </a:pPr>
            <a:endParaRPr lang="es-MX" sz="3000" spc="-100" dirty="0">
              <a:solidFill>
                <a:schemeClr val="tx1">
                  <a:lumMod val="50000"/>
                  <a:lumOff val="50000"/>
                </a:schemeClr>
              </a:solidFill>
            </a:endParaRPr>
          </a:p>
          <a:p>
            <a:pPr algn="just">
              <a:lnSpc>
                <a:spcPct val="80000"/>
              </a:lnSpc>
            </a:pPr>
            <a:r>
              <a:rPr lang="es-MX" sz="3000" spc="-100" dirty="0">
                <a:solidFill>
                  <a:schemeClr val="tx1">
                    <a:lumMod val="50000"/>
                    <a:lumOff val="50000"/>
                  </a:schemeClr>
                </a:solidFill>
              </a:rPr>
              <a:t>El desarrollo de nuevas tecnologías ha permitido transmitir los conocimientos a través de otros medios que antes no se imaginaban y es un hecho que en la actualidad los medios digitales le han dado la vuelta a la concepción de que el conocimiento solo se alcanzaba a través de los medios físicos a los que estábamos acostumbrados. Según Fernando Zapata “Llegamos así al siglo XX; el siglo de las guerras, de la revolución tecnológica, de la geopolítica, del comercio, de las telecomunicaciones y la informática; el siglo que cambia lo analógico por lo digital, introduciendo serios y preocupantes cambios en las formas que el hombre contemporáneo ha venido utilizando para vivir, conocer, pensar y comunicarse.”. Partiendo desde este punto la innovación de los medios llevan al desarrollo de nuevas tecnologías que sirvan de apoyo a los cambios que se generan cotidianamente</a:t>
            </a:r>
          </a:p>
          <a:p>
            <a:pPr algn="just">
              <a:lnSpc>
                <a:spcPct val="80000"/>
              </a:lnSpc>
            </a:pPr>
            <a:endParaRPr lang="es-MX" sz="3000" spc="-100" dirty="0">
              <a:solidFill>
                <a:schemeClr val="tx1">
                  <a:lumMod val="50000"/>
                  <a:lumOff val="50000"/>
                </a:schemeClr>
              </a:solidFill>
            </a:endParaRPr>
          </a:p>
          <a:p>
            <a:pPr>
              <a:lnSpc>
                <a:spcPct val="80000"/>
              </a:lnSpc>
            </a:pPr>
            <a:endParaRPr lang="es-MX" sz="3000" spc="-100" dirty="0">
              <a:solidFill>
                <a:schemeClr val="tx1">
                  <a:lumMod val="50000"/>
                  <a:lumOff val="50000"/>
                </a:schemeClr>
              </a:solidFill>
            </a:endParaRPr>
          </a:p>
          <a:p>
            <a:pPr>
              <a:lnSpc>
                <a:spcPct val="80000"/>
              </a:lnSpc>
            </a:pPr>
            <a:endParaRPr lang="es-MX" sz="3000" spc="-100" dirty="0">
              <a:solidFill>
                <a:schemeClr val="tx1">
                  <a:lumMod val="50000"/>
                  <a:lumOff val="50000"/>
                </a:schemeClr>
              </a:solidFill>
            </a:endParaRPr>
          </a:p>
        </p:txBody>
      </p:sp>
      <p:sp>
        <p:nvSpPr>
          <p:cNvPr id="7" name="CuadroTexto 6"/>
          <p:cNvSpPr txBox="1"/>
          <p:nvPr/>
        </p:nvSpPr>
        <p:spPr>
          <a:xfrm>
            <a:off x="2335152" y="9650130"/>
            <a:ext cx="3668808" cy="707886"/>
          </a:xfrm>
          <a:prstGeom prst="rect">
            <a:avLst/>
          </a:prstGeom>
          <a:noFill/>
        </p:spPr>
        <p:txBody>
          <a:bodyPr wrap="square" rtlCol="0">
            <a:spAutoFit/>
          </a:bodyPr>
          <a:lstStyle/>
          <a:p>
            <a:r>
              <a:rPr lang="es-ES" sz="4000" b="1" spc="-150" dirty="0">
                <a:solidFill>
                  <a:schemeClr val="tx1">
                    <a:lumMod val="85000"/>
                    <a:lumOff val="15000"/>
                  </a:schemeClr>
                </a:solidFill>
                <a:latin typeface="Verdana"/>
                <a:cs typeface="Verdana"/>
              </a:rPr>
              <a:t>Introducción</a:t>
            </a:r>
          </a:p>
        </p:txBody>
      </p:sp>
      <p:sp>
        <p:nvSpPr>
          <p:cNvPr id="8" name="CuadroTexto 7"/>
          <p:cNvSpPr txBox="1"/>
          <p:nvPr/>
        </p:nvSpPr>
        <p:spPr>
          <a:xfrm>
            <a:off x="2335152" y="24587652"/>
            <a:ext cx="3668808" cy="707886"/>
          </a:xfrm>
          <a:prstGeom prst="rect">
            <a:avLst/>
          </a:prstGeom>
          <a:noFill/>
        </p:spPr>
        <p:txBody>
          <a:bodyPr wrap="square" rtlCol="0">
            <a:spAutoFit/>
          </a:bodyPr>
          <a:lstStyle/>
          <a:p>
            <a:r>
              <a:rPr lang="es-ES" sz="4000" b="1" spc="-150" dirty="0">
                <a:solidFill>
                  <a:schemeClr val="tx1">
                    <a:lumMod val="85000"/>
                    <a:lumOff val="15000"/>
                  </a:schemeClr>
                </a:solidFill>
                <a:latin typeface="Verdana"/>
                <a:cs typeface="Verdana"/>
              </a:rPr>
              <a:t>Objetivos</a:t>
            </a:r>
          </a:p>
        </p:txBody>
      </p:sp>
      <p:sp>
        <p:nvSpPr>
          <p:cNvPr id="9" name="CuadroTexto 8"/>
          <p:cNvSpPr txBox="1"/>
          <p:nvPr/>
        </p:nvSpPr>
        <p:spPr>
          <a:xfrm>
            <a:off x="2335152" y="25717433"/>
            <a:ext cx="8083806" cy="593765"/>
          </a:xfrm>
          <a:prstGeom prst="rect">
            <a:avLst/>
          </a:prstGeom>
          <a:noFill/>
        </p:spPr>
        <p:txBody>
          <a:bodyPr wrap="square" rtlCol="0">
            <a:spAutoFit/>
          </a:bodyPr>
          <a:lstStyle/>
          <a:p>
            <a:r>
              <a:rPr lang="es-ES" sz="3200" b="1" dirty="0">
                <a:solidFill>
                  <a:schemeClr val="tx1">
                    <a:lumMod val="75000"/>
                    <a:lumOff val="25000"/>
                  </a:schemeClr>
                </a:solidFill>
                <a:latin typeface="Calibri"/>
                <a:cs typeface="Calibri"/>
              </a:rPr>
              <a:t>Objetivo General</a:t>
            </a:r>
          </a:p>
        </p:txBody>
      </p:sp>
      <p:sp>
        <p:nvSpPr>
          <p:cNvPr id="10" name="CuadroTexto 9"/>
          <p:cNvSpPr txBox="1"/>
          <p:nvPr/>
        </p:nvSpPr>
        <p:spPr>
          <a:xfrm>
            <a:off x="2820194" y="26763118"/>
            <a:ext cx="7200000" cy="1209562"/>
          </a:xfrm>
          <a:prstGeom prst="rect">
            <a:avLst/>
          </a:prstGeom>
          <a:noFill/>
        </p:spPr>
        <p:txBody>
          <a:bodyPr wrap="square" rtlCol="0">
            <a:spAutoFit/>
          </a:bodyPr>
          <a:lstStyle/>
          <a:p>
            <a:pPr algn="just">
              <a:lnSpc>
                <a:spcPct val="80000"/>
              </a:lnSpc>
            </a:pPr>
            <a:r>
              <a:rPr lang="es-MX" sz="3000" spc="-100" dirty="0">
                <a:solidFill>
                  <a:schemeClr val="tx1">
                    <a:lumMod val="50000"/>
                    <a:lumOff val="50000"/>
                  </a:schemeClr>
                </a:solidFill>
              </a:rPr>
              <a:t>Construir El Módulo de gestión bibliográfica (VLUA) para la plataforma misional chaira de la universidad de la amazonia</a:t>
            </a:r>
            <a:endParaRPr lang="es-ES" sz="3000" spc="-100" dirty="0">
              <a:solidFill>
                <a:schemeClr val="tx1">
                  <a:lumMod val="50000"/>
                  <a:lumOff val="50000"/>
                </a:schemeClr>
              </a:solidFill>
            </a:endParaRPr>
          </a:p>
        </p:txBody>
      </p:sp>
      <p:sp>
        <p:nvSpPr>
          <p:cNvPr id="11" name="CuadroTexto 10"/>
          <p:cNvSpPr txBox="1"/>
          <p:nvPr/>
        </p:nvSpPr>
        <p:spPr>
          <a:xfrm>
            <a:off x="2335152" y="28885785"/>
            <a:ext cx="8083806" cy="593765"/>
          </a:xfrm>
          <a:prstGeom prst="rect">
            <a:avLst/>
          </a:prstGeom>
          <a:noFill/>
        </p:spPr>
        <p:txBody>
          <a:bodyPr wrap="square" rtlCol="0">
            <a:spAutoFit/>
          </a:bodyPr>
          <a:lstStyle/>
          <a:p>
            <a:r>
              <a:rPr lang="es-ES" sz="3200" b="1" dirty="0">
                <a:solidFill>
                  <a:schemeClr val="tx1">
                    <a:lumMod val="75000"/>
                    <a:lumOff val="25000"/>
                  </a:schemeClr>
                </a:solidFill>
                <a:latin typeface="Calibri"/>
                <a:cs typeface="Calibri"/>
              </a:rPr>
              <a:t>Objetivos Específicos</a:t>
            </a:r>
          </a:p>
        </p:txBody>
      </p:sp>
      <p:sp>
        <p:nvSpPr>
          <p:cNvPr id="12" name="CuadroTexto 11"/>
          <p:cNvSpPr txBox="1"/>
          <p:nvPr/>
        </p:nvSpPr>
        <p:spPr>
          <a:xfrm>
            <a:off x="2820189" y="29765771"/>
            <a:ext cx="7200000" cy="4164217"/>
          </a:xfrm>
          <a:prstGeom prst="rect">
            <a:avLst/>
          </a:prstGeom>
          <a:noFill/>
        </p:spPr>
        <p:txBody>
          <a:bodyPr wrap="square" rtlCol="0">
            <a:spAutoFit/>
          </a:bodyPr>
          <a:lstStyle/>
          <a:p>
            <a:pPr algn="just">
              <a:lnSpc>
                <a:spcPct val="80000"/>
              </a:lnSpc>
            </a:pPr>
            <a:r>
              <a:rPr lang="es-MX" sz="3000" spc="-100" dirty="0">
                <a:solidFill>
                  <a:schemeClr val="tx1">
                    <a:lumMod val="50000"/>
                    <a:lumOff val="50000"/>
                  </a:schemeClr>
                </a:solidFill>
              </a:rPr>
              <a:t>Realizar un levantamiento de requerimientos funcionales y no funcionales para el análisis, el diseño y construcción del software.</a:t>
            </a:r>
          </a:p>
          <a:p>
            <a:pPr algn="just">
              <a:lnSpc>
                <a:spcPct val="80000"/>
              </a:lnSpc>
            </a:pPr>
            <a:endParaRPr lang="es-ES" sz="3000" spc="-100" dirty="0" err="1">
              <a:solidFill>
                <a:schemeClr val="tx1">
                  <a:lumMod val="50000"/>
                  <a:lumOff val="50000"/>
                </a:schemeClr>
              </a:solidFill>
            </a:endParaRPr>
          </a:p>
          <a:p>
            <a:pPr algn="just">
              <a:lnSpc>
                <a:spcPct val="80000"/>
              </a:lnSpc>
            </a:pPr>
            <a:r>
              <a:rPr lang="es-MX" sz="3000" spc="-100" dirty="0">
                <a:solidFill>
                  <a:schemeClr val="tx1">
                    <a:lumMod val="50000"/>
                    <a:lumOff val="50000"/>
                  </a:schemeClr>
                </a:solidFill>
              </a:rPr>
              <a:t>Generar los Diseños e implementar los patrones de diseños correspondientes a la estructura del proyecto apoyado en la metodología de trabajo.</a:t>
            </a:r>
          </a:p>
          <a:p>
            <a:pPr algn="just">
              <a:lnSpc>
                <a:spcPct val="80000"/>
              </a:lnSpc>
            </a:pPr>
            <a:endParaRPr lang="es-MX" sz="3000" spc="-100" dirty="0">
              <a:solidFill>
                <a:schemeClr val="tx1">
                  <a:lumMod val="50000"/>
                  <a:lumOff val="50000"/>
                </a:schemeClr>
              </a:solidFill>
            </a:endParaRPr>
          </a:p>
          <a:p>
            <a:pPr algn="just">
              <a:lnSpc>
                <a:spcPct val="80000"/>
              </a:lnSpc>
            </a:pPr>
            <a:r>
              <a:rPr lang="es-MX" sz="3000" spc="-100" dirty="0">
                <a:solidFill>
                  <a:schemeClr val="tx1">
                    <a:lumMod val="50000"/>
                    <a:lumOff val="50000"/>
                  </a:schemeClr>
                </a:solidFill>
              </a:rPr>
              <a:t>Desarrollar El Módulo de acuerdo a las especificaciones realizadas y acorde a los lineamientos generados a partir del diseño.</a:t>
            </a:r>
            <a:endParaRPr lang="es-ES" sz="3000" spc="-100" dirty="0">
              <a:solidFill>
                <a:schemeClr val="tx1">
                  <a:lumMod val="50000"/>
                  <a:lumOff val="50000"/>
                </a:schemeClr>
              </a:solidFill>
            </a:endParaRPr>
          </a:p>
        </p:txBody>
      </p:sp>
      <p:sp>
        <p:nvSpPr>
          <p:cNvPr id="13" name="CuadroTexto 12"/>
          <p:cNvSpPr txBox="1"/>
          <p:nvPr/>
        </p:nvSpPr>
        <p:spPr>
          <a:xfrm>
            <a:off x="11856654" y="9650130"/>
            <a:ext cx="3668808" cy="707886"/>
          </a:xfrm>
          <a:prstGeom prst="rect">
            <a:avLst/>
          </a:prstGeom>
          <a:noFill/>
        </p:spPr>
        <p:txBody>
          <a:bodyPr wrap="square" rtlCol="0">
            <a:spAutoFit/>
          </a:bodyPr>
          <a:lstStyle/>
          <a:p>
            <a:r>
              <a:rPr lang="es-ES" sz="4000" b="1" spc="-150" dirty="0">
                <a:solidFill>
                  <a:schemeClr val="tx1">
                    <a:lumMod val="85000"/>
                    <a:lumOff val="15000"/>
                  </a:schemeClr>
                </a:solidFill>
                <a:latin typeface="Verdana"/>
                <a:cs typeface="Verdana"/>
              </a:rPr>
              <a:t>Metodología</a:t>
            </a:r>
          </a:p>
        </p:txBody>
      </p:sp>
      <p:sp>
        <p:nvSpPr>
          <p:cNvPr id="14" name="CuadroTexto 13"/>
          <p:cNvSpPr txBox="1"/>
          <p:nvPr/>
        </p:nvSpPr>
        <p:spPr>
          <a:xfrm>
            <a:off x="11871768" y="10787665"/>
            <a:ext cx="8100000" cy="7118872"/>
          </a:xfrm>
          <a:prstGeom prst="rect">
            <a:avLst/>
          </a:prstGeom>
          <a:noFill/>
        </p:spPr>
        <p:txBody>
          <a:bodyPr wrap="square" rtlCol="0">
            <a:spAutoFit/>
          </a:bodyPr>
          <a:lstStyle/>
          <a:p>
            <a:pPr algn="just">
              <a:lnSpc>
                <a:spcPct val="80000"/>
              </a:lnSpc>
            </a:pPr>
            <a:r>
              <a:rPr lang="es-MX" sz="3000" spc="-100" dirty="0">
                <a:solidFill>
                  <a:schemeClr val="tx1">
                    <a:lumMod val="50000"/>
                    <a:lumOff val="50000"/>
                  </a:schemeClr>
                </a:solidFill>
              </a:rPr>
              <a:t>Para la construcción del módulo utilizara la combinación de dos metodologías de desarrollo de software XP (</a:t>
            </a:r>
            <a:r>
              <a:rPr lang="es-MX" sz="3000" spc="-100" dirty="0" err="1">
                <a:solidFill>
                  <a:schemeClr val="tx1">
                    <a:lumMod val="50000"/>
                    <a:lumOff val="50000"/>
                  </a:schemeClr>
                </a:solidFill>
              </a:rPr>
              <a:t>eXtreme</a:t>
            </a:r>
            <a:r>
              <a:rPr lang="es-MX" sz="3000" spc="-100" dirty="0">
                <a:solidFill>
                  <a:schemeClr val="tx1">
                    <a:lumMod val="50000"/>
                    <a:lumOff val="50000"/>
                  </a:schemeClr>
                </a:solidFill>
              </a:rPr>
              <a:t> </a:t>
            </a:r>
            <a:r>
              <a:rPr lang="es-MX" sz="3000" spc="-100" dirty="0" err="1">
                <a:solidFill>
                  <a:schemeClr val="tx1">
                    <a:lumMod val="50000"/>
                    <a:lumOff val="50000"/>
                  </a:schemeClr>
                </a:solidFill>
              </a:rPr>
              <a:t>Programming</a:t>
            </a:r>
            <a:r>
              <a:rPr lang="es-MX" sz="3000" spc="-100" dirty="0">
                <a:solidFill>
                  <a:schemeClr val="tx1">
                    <a:lumMod val="50000"/>
                    <a:lumOff val="50000"/>
                  </a:schemeClr>
                </a:solidFill>
              </a:rPr>
              <a:t>) y </a:t>
            </a:r>
            <a:r>
              <a:rPr lang="es-MX" sz="3000" spc="-100" dirty="0" err="1">
                <a:solidFill>
                  <a:schemeClr val="tx1">
                    <a:lumMod val="50000"/>
                    <a:lumOff val="50000"/>
                  </a:schemeClr>
                </a:solidFill>
              </a:rPr>
              <a:t>Design</a:t>
            </a:r>
            <a:r>
              <a:rPr lang="es-MX" sz="3000" spc="-100" dirty="0">
                <a:solidFill>
                  <a:schemeClr val="tx1">
                    <a:lumMod val="50000"/>
                    <a:lumOff val="50000"/>
                  </a:schemeClr>
                </a:solidFill>
              </a:rPr>
              <a:t> </a:t>
            </a:r>
            <a:r>
              <a:rPr lang="es-MX" sz="3000" spc="-100" dirty="0" err="1">
                <a:solidFill>
                  <a:schemeClr val="tx1">
                    <a:lumMod val="50000"/>
                    <a:lumOff val="50000"/>
                  </a:schemeClr>
                </a:solidFill>
              </a:rPr>
              <a:t>Thinking</a:t>
            </a:r>
            <a:r>
              <a:rPr lang="es-MX" sz="3000" spc="-100" dirty="0">
                <a:solidFill>
                  <a:schemeClr val="tx1">
                    <a:lumMod val="50000"/>
                    <a:lumOff val="50000"/>
                  </a:schemeClr>
                </a:solidFill>
              </a:rPr>
              <a:t> (Pensamiento de Diseño). Estas dos metodólogas agiles están diseñadas para llevar a cabo el ciclo de vida de un proyecto de la manera más rápida posible.</a:t>
            </a:r>
          </a:p>
          <a:p>
            <a:pPr algn="just">
              <a:lnSpc>
                <a:spcPct val="80000"/>
              </a:lnSpc>
            </a:pPr>
            <a:endParaRPr lang="es-MX" sz="3000" spc="-100" dirty="0">
              <a:solidFill>
                <a:schemeClr val="tx1">
                  <a:lumMod val="50000"/>
                  <a:lumOff val="50000"/>
                </a:schemeClr>
              </a:solidFill>
            </a:endParaRPr>
          </a:p>
          <a:p>
            <a:pPr algn="just">
              <a:lnSpc>
                <a:spcPct val="80000"/>
              </a:lnSpc>
            </a:pPr>
            <a:r>
              <a:rPr lang="es-MX" sz="3000" spc="-100" dirty="0" err="1">
                <a:solidFill>
                  <a:schemeClr val="tx1">
                    <a:lumMod val="50000"/>
                    <a:lumOff val="50000"/>
                  </a:schemeClr>
                </a:solidFill>
              </a:rPr>
              <a:t>Design</a:t>
            </a:r>
            <a:r>
              <a:rPr lang="es-MX" sz="3000" spc="-100" dirty="0">
                <a:solidFill>
                  <a:schemeClr val="tx1">
                    <a:lumMod val="50000"/>
                    <a:lumOff val="50000"/>
                  </a:schemeClr>
                </a:solidFill>
              </a:rPr>
              <a:t> </a:t>
            </a:r>
            <a:r>
              <a:rPr lang="es-MX" sz="3000" spc="-100" dirty="0" err="1">
                <a:solidFill>
                  <a:schemeClr val="tx1">
                    <a:lumMod val="50000"/>
                    <a:lumOff val="50000"/>
                  </a:schemeClr>
                </a:solidFill>
              </a:rPr>
              <a:t>Thinking</a:t>
            </a:r>
            <a:endParaRPr lang="es-MX" sz="3000" spc="-100" dirty="0">
              <a:solidFill>
                <a:schemeClr val="tx1">
                  <a:lumMod val="50000"/>
                  <a:lumOff val="50000"/>
                </a:schemeClr>
              </a:solidFill>
            </a:endParaRPr>
          </a:p>
          <a:p>
            <a:pPr algn="just">
              <a:lnSpc>
                <a:spcPct val="80000"/>
              </a:lnSpc>
            </a:pPr>
            <a:r>
              <a:rPr lang="es-MX" sz="3000" spc="-100" dirty="0">
                <a:solidFill>
                  <a:schemeClr val="tx1">
                    <a:lumMod val="50000"/>
                    <a:lumOff val="50000"/>
                  </a:schemeClr>
                </a:solidFill>
              </a:rPr>
              <a:t>Es una disciplina que usa la sensibilidad y métodos de los diseñadores para hacer coincidir las necesidades de las personas con lo que es tecnológicamente factible y con lo que una estrategia viable de negocios puede convertir en valor para el cliente.</a:t>
            </a:r>
          </a:p>
          <a:p>
            <a:pPr algn="just">
              <a:lnSpc>
                <a:spcPct val="80000"/>
              </a:lnSpc>
            </a:pPr>
            <a:endParaRPr lang="es-MX" sz="3000" spc="-100" dirty="0">
              <a:solidFill>
                <a:schemeClr val="tx1">
                  <a:lumMod val="50000"/>
                  <a:lumOff val="50000"/>
                </a:schemeClr>
              </a:solidFill>
            </a:endParaRPr>
          </a:p>
          <a:p>
            <a:pPr algn="just">
              <a:lnSpc>
                <a:spcPct val="80000"/>
              </a:lnSpc>
            </a:pPr>
            <a:r>
              <a:rPr lang="es-MX" sz="3000" spc="-100" dirty="0">
                <a:solidFill>
                  <a:schemeClr val="tx1">
                    <a:lumMod val="50000"/>
                    <a:lumOff val="50000"/>
                  </a:schemeClr>
                </a:solidFill>
              </a:rPr>
              <a:t>XP</a:t>
            </a:r>
          </a:p>
          <a:p>
            <a:pPr algn="just">
              <a:lnSpc>
                <a:spcPct val="80000"/>
              </a:lnSpc>
            </a:pPr>
            <a:r>
              <a:rPr lang="es-MX" sz="3000" spc="-100" dirty="0">
                <a:solidFill>
                  <a:schemeClr val="tx1">
                    <a:lumMod val="50000"/>
                    <a:lumOff val="50000"/>
                  </a:schemeClr>
                </a:solidFill>
              </a:rPr>
              <a:t>Es una metodología basada en la comunicación, la reutilización del código desarrollado y la realimentación. Es el más destacado de los procesos ágiles de desarrollo de software.</a:t>
            </a:r>
          </a:p>
        </p:txBody>
      </p:sp>
      <p:cxnSp>
        <p:nvCxnSpPr>
          <p:cNvPr id="21" name="Conector recto 20"/>
          <p:cNvCxnSpPr/>
          <p:nvPr/>
        </p:nvCxnSpPr>
        <p:spPr>
          <a:xfrm>
            <a:off x="2335152" y="9356253"/>
            <a:ext cx="757112" cy="0"/>
          </a:xfrm>
          <a:prstGeom prst="line">
            <a:avLst/>
          </a:prstGeom>
          <a:ln w="7620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Conector recto 21"/>
          <p:cNvCxnSpPr/>
          <p:nvPr/>
        </p:nvCxnSpPr>
        <p:spPr>
          <a:xfrm>
            <a:off x="11943776" y="9356253"/>
            <a:ext cx="757112" cy="0"/>
          </a:xfrm>
          <a:prstGeom prst="line">
            <a:avLst/>
          </a:prstGeom>
          <a:ln w="7620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Conector recto 22"/>
          <p:cNvCxnSpPr/>
          <p:nvPr/>
        </p:nvCxnSpPr>
        <p:spPr>
          <a:xfrm>
            <a:off x="2335152" y="24318812"/>
            <a:ext cx="757112" cy="0"/>
          </a:xfrm>
          <a:prstGeom prst="line">
            <a:avLst/>
          </a:prstGeom>
          <a:ln w="7620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1" name="CuadroTexto 30"/>
          <p:cNvSpPr txBox="1"/>
          <p:nvPr/>
        </p:nvSpPr>
        <p:spPr>
          <a:xfrm>
            <a:off x="21825830" y="14168303"/>
            <a:ext cx="8100000" cy="1585049"/>
          </a:xfrm>
          <a:prstGeom prst="rect">
            <a:avLst/>
          </a:prstGeom>
          <a:noFill/>
        </p:spPr>
        <p:txBody>
          <a:bodyPr wrap="square" rtlCol="0">
            <a:spAutoFit/>
          </a:bodyPr>
          <a:lstStyle/>
          <a:p>
            <a:pPr>
              <a:lnSpc>
                <a:spcPct val="80000"/>
              </a:lnSpc>
            </a:pPr>
            <a:r>
              <a:rPr lang="es-ES" sz="3000" spc="-100" dirty="0">
                <a:solidFill>
                  <a:schemeClr val="tx1">
                    <a:lumMod val="50000"/>
                    <a:lumOff val="50000"/>
                  </a:schemeClr>
                </a:solidFill>
              </a:rPr>
              <a:t>Lorem </a:t>
            </a:r>
            <a:r>
              <a:rPr lang="es-ES" sz="3000" spc="-100" dirty="0" err="1">
                <a:solidFill>
                  <a:schemeClr val="tx1">
                    <a:lumMod val="50000"/>
                    <a:lumOff val="50000"/>
                  </a:schemeClr>
                </a:solidFill>
              </a:rPr>
              <a:t>ipsum</a:t>
            </a:r>
            <a:r>
              <a:rPr lang="es-ES" sz="3000" spc="-100" dirty="0">
                <a:solidFill>
                  <a:schemeClr val="tx1">
                    <a:lumMod val="50000"/>
                    <a:lumOff val="50000"/>
                  </a:schemeClr>
                </a:solidFill>
              </a:rPr>
              <a:t> dolor </a:t>
            </a:r>
            <a:r>
              <a:rPr lang="es-ES" sz="3000" spc="-100" dirty="0" err="1">
                <a:solidFill>
                  <a:schemeClr val="tx1">
                    <a:lumMod val="50000"/>
                    <a:lumOff val="50000"/>
                  </a:schemeClr>
                </a:solidFill>
              </a:rPr>
              <a:t>sit</a:t>
            </a:r>
            <a:r>
              <a:rPr lang="es-ES" sz="3000" spc="-100" dirty="0">
                <a:solidFill>
                  <a:schemeClr val="tx1">
                    <a:lumMod val="50000"/>
                    <a:lumOff val="50000"/>
                  </a:schemeClr>
                </a:solidFill>
              </a:rPr>
              <a:t> </a:t>
            </a:r>
            <a:r>
              <a:rPr lang="es-ES" sz="3000" spc="-100" dirty="0" err="1">
                <a:solidFill>
                  <a:schemeClr val="tx1">
                    <a:lumMod val="50000"/>
                    <a:lumOff val="50000"/>
                  </a:schemeClr>
                </a:solidFill>
              </a:rPr>
              <a:t>amet</a:t>
            </a:r>
            <a:r>
              <a:rPr lang="es-ES" sz="3000" spc="-100" dirty="0">
                <a:solidFill>
                  <a:schemeClr val="tx1">
                    <a:lumMod val="50000"/>
                    <a:lumOff val="50000"/>
                  </a:schemeClr>
                </a:solidFill>
              </a:rPr>
              <a:t>, </a:t>
            </a:r>
            <a:r>
              <a:rPr lang="es-ES" sz="3000" spc="-100" dirty="0" err="1">
                <a:solidFill>
                  <a:schemeClr val="tx1">
                    <a:lumMod val="50000"/>
                    <a:lumOff val="50000"/>
                  </a:schemeClr>
                </a:solidFill>
              </a:rPr>
              <a:t>consectetur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adipiscing</a:t>
            </a:r>
            <a:r>
              <a:rPr lang="es-ES" sz="3000" spc="-100" dirty="0">
                <a:solidFill>
                  <a:schemeClr val="tx1">
                    <a:lumMod val="50000"/>
                    <a:lumOff val="50000"/>
                  </a:schemeClr>
                </a:solidFill>
              </a:rPr>
              <a:t> </a:t>
            </a:r>
            <a:r>
              <a:rPr lang="es-ES" sz="3000" spc="-100" dirty="0" err="1">
                <a:solidFill>
                  <a:schemeClr val="tx1">
                    <a:lumMod val="50000"/>
                    <a:lumOff val="50000"/>
                  </a:schemeClr>
                </a:solidFill>
              </a:rPr>
              <a:t>elit</a:t>
            </a:r>
            <a:r>
              <a:rPr lang="es-ES" sz="3000" spc="-100" dirty="0">
                <a:solidFill>
                  <a:schemeClr val="tx1">
                    <a:lumMod val="50000"/>
                    <a:lumOff val="50000"/>
                  </a:schemeClr>
                </a:solidFill>
              </a:rPr>
              <a:t>. </a:t>
            </a:r>
            <a:r>
              <a:rPr lang="es-ES" sz="3000" spc="-100" dirty="0" err="1">
                <a:solidFill>
                  <a:schemeClr val="tx1">
                    <a:lumMod val="50000"/>
                    <a:lumOff val="50000"/>
                  </a:schemeClr>
                </a:solidFill>
              </a:rPr>
              <a:t>Nullam</a:t>
            </a:r>
            <a:r>
              <a:rPr lang="es-ES" sz="3000" spc="-100" dirty="0">
                <a:solidFill>
                  <a:schemeClr val="tx1">
                    <a:lumMod val="50000"/>
                    <a:lumOff val="50000"/>
                  </a:schemeClr>
                </a:solidFill>
              </a:rPr>
              <a:t> </a:t>
            </a:r>
            <a:r>
              <a:rPr lang="es-ES" sz="3000" spc="-100" dirty="0" err="1">
                <a:solidFill>
                  <a:schemeClr val="tx1">
                    <a:lumMod val="50000"/>
                    <a:lumOff val="50000"/>
                  </a:schemeClr>
                </a:solidFill>
              </a:rPr>
              <a:t>consectetur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est</a:t>
            </a:r>
            <a:r>
              <a:rPr lang="es-ES" sz="3000" spc="-100" dirty="0">
                <a:solidFill>
                  <a:schemeClr val="tx1">
                    <a:lumMod val="50000"/>
                    <a:lumOff val="50000"/>
                  </a:schemeClr>
                </a:solidFill>
              </a:rPr>
              <a:t> </a:t>
            </a:r>
            <a:r>
              <a:rPr lang="es-ES" sz="3000" spc="-100" dirty="0" err="1">
                <a:solidFill>
                  <a:schemeClr val="tx1">
                    <a:lumMod val="50000"/>
                    <a:lumOff val="50000"/>
                  </a:schemeClr>
                </a:solidFill>
              </a:rPr>
              <a:t>sit</a:t>
            </a:r>
            <a:r>
              <a:rPr lang="es-ES" sz="3000" spc="-100" dirty="0">
                <a:solidFill>
                  <a:schemeClr val="tx1">
                    <a:lumMod val="50000"/>
                    <a:lumOff val="50000"/>
                  </a:schemeClr>
                </a:solidFill>
              </a:rPr>
              <a:t> </a:t>
            </a:r>
            <a:r>
              <a:rPr lang="es-ES" sz="3000" spc="-100" dirty="0" err="1">
                <a:solidFill>
                  <a:schemeClr val="tx1">
                    <a:lumMod val="50000"/>
                    <a:lumOff val="50000"/>
                  </a:schemeClr>
                </a:solidFill>
              </a:rPr>
              <a:t>amet</a:t>
            </a:r>
            <a:r>
              <a:rPr lang="es-ES" sz="3000" spc="-100" dirty="0">
                <a:solidFill>
                  <a:schemeClr val="tx1">
                    <a:lumMod val="50000"/>
                    <a:lumOff val="50000"/>
                  </a:schemeClr>
                </a:solidFill>
              </a:rPr>
              <a:t> </a:t>
            </a:r>
            <a:r>
              <a:rPr lang="es-ES" sz="3000" spc="-100" dirty="0" err="1">
                <a:solidFill>
                  <a:schemeClr val="tx1">
                    <a:lumMod val="50000"/>
                    <a:lumOff val="50000"/>
                  </a:schemeClr>
                </a:solidFill>
              </a:rPr>
              <a:t>efficitur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efficitur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arcu</a:t>
            </a:r>
            <a:r>
              <a:rPr lang="es-ES" sz="3000" spc="-100" dirty="0">
                <a:solidFill>
                  <a:schemeClr val="tx1">
                    <a:lumMod val="50000"/>
                    <a:lumOff val="50000"/>
                  </a:schemeClr>
                </a:solidFill>
              </a:rPr>
              <a:t> </a:t>
            </a:r>
            <a:r>
              <a:rPr lang="es-ES" sz="3000" spc="-100" dirty="0" err="1">
                <a:solidFill>
                  <a:schemeClr val="tx1">
                    <a:lumMod val="50000"/>
                    <a:lumOff val="50000"/>
                  </a:schemeClr>
                </a:solidFill>
              </a:rPr>
              <a:t>nulla</a:t>
            </a:r>
            <a:r>
              <a:rPr lang="es-ES" sz="3000" spc="-100" dirty="0">
                <a:solidFill>
                  <a:schemeClr val="tx1">
                    <a:lumMod val="50000"/>
                    <a:lumOff val="50000"/>
                  </a:schemeClr>
                </a:solidFill>
              </a:rPr>
              <a:t> </a:t>
            </a:r>
            <a:r>
              <a:rPr lang="es-ES" sz="3000" spc="-100" dirty="0" err="1">
                <a:solidFill>
                  <a:schemeClr val="tx1">
                    <a:lumMod val="50000"/>
                    <a:lumOff val="50000"/>
                  </a:schemeClr>
                </a:solidFill>
              </a:rPr>
              <a:t>faucibus</a:t>
            </a:r>
            <a:r>
              <a:rPr lang="es-ES" sz="3000" spc="-100" dirty="0">
                <a:solidFill>
                  <a:schemeClr val="tx1">
                    <a:lumMod val="50000"/>
                    <a:lumOff val="50000"/>
                  </a:schemeClr>
                </a:solidFill>
              </a:rPr>
              <a:t> </a:t>
            </a:r>
            <a:r>
              <a:rPr lang="es-ES" sz="3000" spc="-100" dirty="0" err="1">
                <a:solidFill>
                  <a:schemeClr val="tx1">
                    <a:lumMod val="50000"/>
                    <a:lumOff val="50000"/>
                  </a:schemeClr>
                </a:solidFill>
              </a:rPr>
              <a:t>lectus</a:t>
            </a:r>
            <a:r>
              <a:rPr lang="es-ES" sz="3000" spc="-100" dirty="0">
                <a:solidFill>
                  <a:schemeClr val="tx1">
                    <a:lumMod val="50000"/>
                    <a:lumOff val="50000"/>
                  </a:schemeClr>
                </a:solidFill>
              </a:rPr>
              <a:t>, </a:t>
            </a:r>
            <a:r>
              <a:rPr lang="es-ES" sz="3000" spc="-100" dirty="0" err="1">
                <a:solidFill>
                  <a:schemeClr val="tx1">
                    <a:lumMod val="50000"/>
                    <a:lumOff val="50000"/>
                  </a:schemeClr>
                </a:solidFill>
              </a:rPr>
              <a:t>quis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pulvinar</a:t>
            </a:r>
            <a:r>
              <a:rPr lang="es-ES" sz="3000" spc="-100" dirty="0">
                <a:solidFill>
                  <a:schemeClr val="tx1">
                    <a:lumMod val="50000"/>
                    <a:lumOff val="50000"/>
                  </a:schemeClr>
                </a:solidFill>
              </a:rPr>
              <a:t> </a:t>
            </a:r>
            <a:r>
              <a:rPr lang="es-ES" sz="3000" spc="-100" dirty="0" err="1">
                <a:solidFill>
                  <a:schemeClr val="tx1">
                    <a:lumMod val="50000"/>
                    <a:lumOff val="50000"/>
                  </a:schemeClr>
                </a:solidFill>
              </a:rPr>
              <a:t>ligula</a:t>
            </a:r>
            <a:r>
              <a:rPr lang="es-ES" sz="3000" spc="-100" dirty="0">
                <a:solidFill>
                  <a:schemeClr val="tx1">
                    <a:lumMod val="50000"/>
                    <a:lumOff val="50000"/>
                  </a:schemeClr>
                </a:solidFill>
              </a:rPr>
              <a:t> ex </a:t>
            </a:r>
            <a:r>
              <a:rPr lang="es-ES" sz="3000" spc="-100" dirty="0" err="1">
                <a:solidFill>
                  <a:schemeClr val="tx1">
                    <a:lumMod val="50000"/>
                    <a:lumOff val="50000"/>
                  </a:schemeClr>
                </a:solidFill>
              </a:rPr>
              <a:t>quis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sem</a:t>
            </a:r>
            <a:r>
              <a:rPr lang="es-ES" sz="3000" spc="-100" dirty="0">
                <a:solidFill>
                  <a:schemeClr val="tx1">
                    <a:lumMod val="50000"/>
                    <a:lumOff val="50000"/>
                  </a:schemeClr>
                </a:solidFill>
              </a:rPr>
              <a:t>. In </a:t>
            </a:r>
            <a:r>
              <a:rPr lang="es-ES" sz="3000" spc="-100" dirty="0" err="1">
                <a:solidFill>
                  <a:schemeClr val="tx1">
                    <a:lumMod val="50000"/>
                    <a:lumOff val="50000"/>
                  </a:schemeClr>
                </a:solidFill>
              </a:rPr>
              <a:t>quis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iaculis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nisl</a:t>
            </a:r>
            <a:r>
              <a:rPr lang="es-ES" sz="3000" spc="-100" dirty="0">
                <a:solidFill>
                  <a:schemeClr val="tx1">
                    <a:lumMod val="50000"/>
                    <a:lumOff val="50000"/>
                  </a:schemeClr>
                </a:solidFill>
              </a:rPr>
              <a:t>. </a:t>
            </a:r>
          </a:p>
        </p:txBody>
      </p:sp>
      <p:sp>
        <p:nvSpPr>
          <p:cNvPr id="34" name="Rectángulo 33"/>
          <p:cNvSpPr/>
          <p:nvPr/>
        </p:nvSpPr>
        <p:spPr>
          <a:xfrm>
            <a:off x="21833763" y="16184405"/>
            <a:ext cx="8084321" cy="14826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cxnSp>
        <p:nvCxnSpPr>
          <p:cNvPr id="35" name="Conector recto 34"/>
          <p:cNvCxnSpPr/>
          <p:nvPr/>
        </p:nvCxnSpPr>
        <p:spPr>
          <a:xfrm>
            <a:off x="12736775" y="5711917"/>
            <a:ext cx="8575432" cy="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7" name="CuadroTexto 36"/>
          <p:cNvSpPr txBox="1"/>
          <p:nvPr/>
        </p:nvSpPr>
        <p:spPr>
          <a:xfrm>
            <a:off x="12818442" y="5965843"/>
            <a:ext cx="8824763" cy="1082604"/>
          </a:xfrm>
          <a:prstGeom prst="rect">
            <a:avLst/>
          </a:prstGeom>
          <a:noFill/>
        </p:spPr>
        <p:txBody>
          <a:bodyPr wrap="square" rtlCol="0">
            <a:spAutoFit/>
          </a:bodyPr>
          <a:lstStyle/>
          <a:p>
            <a:pPr>
              <a:lnSpc>
                <a:spcPct val="70000"/>
              </a:lnSpc>
            </a:pPr>
            <a:r>
              <a:rPr lang="es-ES" sz="3000" spc="-100" dirty="0">
                <a:solidFill>
                  <a:schemeClr val="tx1">
                    <a:lumMod val="50000"/>
                    <a:lumOff val="50000"/>
                  </a:schemeClr>
                </a:solidFill>
              </a:rPr>
              <a:t>Jose Danilo Dussan Jaramillo , Julio Alfredo Vásquez Liévano</a:t>
            </a:r>
          </a:p>
          <a:p>
            <a:pPr>
              <a:lnSpc>
                <a:spcPct val="70000"/>
              </a:lnSpc>
            </a:pPr>
            <a:r>
              <a:rPr lang="es-ES" sz="3000" spc="-100" dirty="0">
                <a:solidFill>
                  <a:schemeClr val="tx1">
                    <a:lumMod val="50000"/>
                    <a:lumOff val="50000"/>
                  </a:schemeClr>
                </a:solidFill>
              </a:rPr>
              <a:t>Universidad de la Amazonia</a:t>
            </a:r>
          </a:p>
          <a:p>
            <a:pPr>
              <a:lnSpc>
                <a:spcPct val="70000"/>
              </a:lnSpc>
            </a:pPr>
            <a:r>
              <a:rPr lang="es-ES" sz="3000" spc="-100" dirty="0">
                <a:solidFill>
                  <a:schemeClr val="tx1">
                    <a:lumMod val="50000"/>
                    <a:lumOff val="50000"/>
                  </a:schemeClr>
                </a:solidFill>
              </a:rPr>
              <a:t>Ingeniería de Sistemas </a:t>
            </a:r>
          </a:p>
        </p:txBody>
      </p:sp>
      <p:sp>
        <p:nvSpPr>
          <p:cNvPr id="39" name="CuadroTexto 38"/>
          <p:cNvSpPr txBox="1"/>
          <p:nvPr/>
        </p:nvSpPr>
        <p:spPr>
          <a:xfrm>
            <a:off x="21628092" y="23325618"/>
            <a:ext cx="4525820" cy="707886"/>
          </a:xfrm>
          <a:prstGeom prst="rect">
            <a:avLst/>
          </a:prstGeom>
          <a:noFill/>
        </p:spPr>
        <p:txBody>
          <a:bodyPr wrap="square" rtlCol="0">
            <a:spAutoFit/>
          </a:bodyPr>
          <a:lstStyle/>
          <a:p>
            <a:r>
              <a:rPr lang="es-ES" sz="4000" b="1" spc="-150" dirty="0">
                <a:solidFill>
                  <a:schemeClr val="tx1">
                    <a:lumMod val="85000"/>
                    <a:lumOff val="15000"/>
                  </a:schemeClr>
                </a:solidFill>
                <a:latin typeface="Verdana"/>
                <a:cs typeface="Verdana"/>
              </a:rPr>
              <a:t>Conclusiones</a:t>
            </a:r>
          </a:p>
        </p:txBody>
      </p:sp>
      <p:sp>
        <p:nvSpPr>
          <p:cNvPr id="40" name="CuadroTexto 39"/>
          <p:cNvSpPr txBox="1"/>
          <p:nvPr/>
        </p:nvSpPr>
        <p:spPr>
          <a:xfrm>
            <a:off x="21643206" y="24463153"/>
            <a:ext cx="8100000" cy="2693045"/>
          </a:xfrm>
          <a:prstGeom prst="rect">
            <a:avLst/>
          </a:prstGeom>
          <a:noFill/>
        </p:spPr>
        <p:txBody>
          <a:bodyPr wrap="square" rtlCol="0">
            <a:spAutoFit/>
          </a:bodyPr>
          <a:lstStyle/>
          <a:p>
            <a:pPr>
              <a:lnSpc>
                <a:spcPct val="80000"/>
              </a:lnSpc>
            </a:pPr>
            <a:r>
              <a:rPr lang="es-ES" sz="3000" spc="-100" dirty="0">
                <a:solidFill>
                  <a:schemeClr val="tx1">
                    <a:lumMod val="50000"/>
                    <a:lumOff val="50000"/>
                  </a:schemeClr>
                </a:solidFill>
              </a:rPr>
              <a:t>Lorem </a:t>
            </a:r>
            <a:r>
              <a:rPr lang="es-ES" sz="3000" spc="-100" dirty="0" err="1">
                <a:solidFill>
                  <a:schemeClr val="tx1">
                    <a:lumMod val="50000"/>
                    <a:lumOff val="50000"/>
                  </a:schemeClr>
                </a:solidFill>
              </a:rPr>
              <a:t>ipsum</a:t>
            </a:r>
            <a:r>
              <a:rPr lang="es-ES" sz="3000" spc="-100" dirty="0">
                <a:solidFill>
                  <a:schemeClr val="tx1">
                    <a:lumMod val="50000"/>
                    <a:lumOff val="50000"/>
                  </a:schemeClr>
                </a:solidFill>
              </a:rPr>
              <a:t> dolor </a:t>
            </a:r>
            <a:r>
              <a:rPr lang="es-ES" sz="3000" spc="-100" dirty="0" err="1">
                <a:solidFill>
                  <a:schemeClr val="tx1">
                    <a:lumMod val="50000"/>
                    <a:lumOff val="50000"/>
                  </a:schemeClr>
                </a:solidFill>
              </a:rPr>
              <a:t>sit</a:t>
            </a:r>
            <a:r>
              <a:rPr lang="es-ES" sz="3000" spc="-100" dirty="0">
                <a:solidFill>
                  <a:schemeClr val="tx1">
                    <a:lumMod val="50000"/>
                    <a:lumOff val="50000"/>
                  </a:schemeClr>
                </a:solidFill>
              </a:rPr>
              <a:t> </a:t>
            </a:r>
            <a:r>
              <a:rPr lang="es-ES" sz="3000" spc="-100" dirty="0" err="1">
                <a:solidFill>
                  <a:schemeClr val="tx1">
                    <a:lumMod val="50000"/>
                    <a:lumOff val="50000"/>
                  </a:schemeClr>
                </a:solidFill>
              </a:rPr>
              <a:t>amet</a:t>
            </a:r>
            <a:r>
              <a:rPr lang="es-ES" sz="3000" spc="-100" dirty="0">
                <a:solidFill>
                  <a:schemeClr val="tx1">
                    <a:lumMod val="50000"/>
                    <a:lumOff val="50000"/>
                  </a:schemeClr>
                </a:solidFill>
              </a:rPr>
              <a:t>, </a:t>
            </a:r>
            <a:r>
              <a:rPr lang="es-ES" sz="3000" spc="-100" dirty="0" err="1">
                <a:solidFill>
                  <a:schemeClr val="tx1">
                    <a:lumMod val="50000"/>
                    <a:lumOff val="50000"/>
                  </a:schemeClr>
                </a:solidFill>
              </a:rPr>
              <a:t>consectetur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adipiscing</a:t>
            </a:r>
            <a:r>
              <a:rPr lang="es-ES" sz="3000" spc="-100" dirty="0">
                <a:solidFill>
                  <a:schemeClr val="tx1">
                    <a:lumMod val="50000"/>
                    <a:lumOff val="50000"/>
                  </a:schemeClr>
                </a:solidFill>
              </a:rPr>
              <a:t> </a:t>
            </a:r>
            <a:r>
              <a:rPr lang="es-ES" sz="3000" spc="-100" dirty="0" err="1">
                <a:solidFill>
                  <a:schemeClr val="tx1">
                    <a:lumMod val="50000"/>
                    <a:lumOff val="50000"/>
                  </a:schemeClr>
                </a:solidFill>
              </a:rPr>
              <a:t>elit</a:t>
            </a:r>
            <a:r>
              <a:rPr lang="es-ES" sz="3000" spc="-100" dirty="0">
                <a:solidFill>
                  <a:schemeClr val="tx1">
                    <a:lumMod val="50000"/>
                    <a:lumOff val="50000"/>
                  </a:schemeClr>
                </a:solidFill>
              </a:rPr>
              <a:t>. </a:t>
            </a:r>
            <a:r>
              <a:rPr lang="es-ES" sz="3000" spc="-100" dirty="0" err="1">
                <a:solidFill>
                  <a:schemeClr val="tx1">
                    <a:lumMod val="50000"/>
                    <a:lumOff val="50000"/>
                  </a:schemeClr>
                </a:solidFill>
              </a:rPr>
              <a:t>Nullam</a:t>
            </a:r>
            <a:r>
              <a:rPr lang="es-ES" sz="3000" spc="-100" dirty="0">
                <a:solidFill>
                  <a:schemeClr val="tx1">
                    <a:lumMod val="50000"/>
                    <a:lumOff val="50000"/>
                  </a:schemeClr>
                </a:solidFill>
              </a:rPr>
              <a:t> </a:t>
            </a:r>
            <a:r>
              <a:rPr lang="es-ES" sz="3000" spc="-100" dirty="0" err="1">
                <a:solidFill>
                  <a:schemeClr val="tx1">
                    <a:lumMod val="50000"/>
                    <a:lumOff val="50000"/>
                  </a:schemeClr>
                </a:solidFill>
              </a:rPr>
              <a:t>consectetur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est</a:t>
            </a:r>
            <a:r>
              <a:rPr lang="es-ES" sz="3000" spc="-100" dirty="0">
                <a:solidFill>
                  <a:schemeClr val="tx1">
                    <a:lumMod val="50000"/>
                    <a:lumOff val="50000"/>
                  </a:schemeClr>
                </a:solidFill>
              </a:rPr>
              <a:t> </a:t>
            </a:r>
            <a:r>
              <a:rPr lang="es-ES" sz="3000" spc="-100" dirty="0" err="1">
                <a:solidFill>
                  <a:schemeClr val="tx1">
                    <a:lumMod val="50000"/>
                    <a:lumOff val="50000"/>
                  </a:schemeClr>
                </a:solidFill>
              </a:rPr>
              <a:t>sit</a:t>
            </a:r>
            <a:r>
              <a:rPr lang="es-ES" sz="3000" spc="-100" dirty="0">
                <a:solidFill>
                  <a:schemeClr val="tx1">
                    <a:lumMod val="50000"/>
                    <a:lumOff val="50000"/>
                  </a:schemeClr>
                </a:solidFill>
              </a:rPr>
              <a:t> </a:t>
            </a:r>
            <a:r>
              <a:rPr lang="es-ES" sz="3000" spc="-100" dirty="0" err="1">
                <a:solidFill>
                  <a:schemeClr val="tx1">
                    <a:lumMod val="50000"/>
                    <a:lumOff val="50000"/>
                  </a:schemeClr>
                </a:solidFill>
              </a:rPr>
              <a:t>amet</a:t>
            </a:r>
            <a:r>
              <a:rPr lang="es-ES" sz="3000" spc="-100" dirty="0">
                <a:solidFill>
                  <a:schemeClr val="tx1">
                    <a:lumMod val="50000"/>
                    <a:lumOff val="50000"/>
                  </a:schemeClr>
                </a:solidFill>
              </a:rPr>
              <a:t> </a:t>
            </a:r>
            <a:r>
              <a:rPr lang="es-ES" sz="3000" spc="-100" dirty="0" err="1">
                <a:solidFill>
                  <a:schemeClr val="tx1">
                    <a:lumMod val="50000"/>
                    <a:lumOff val="50000"/>
                  </a:schemeClr>
                </a:solidFill>
              </a:rPr>
              <a:t>efficitur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efficitur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arcu</a:t>
            </a:r>
            <a:r>
              <a:rPr lang="es-ES" sz="3000" spc="-100" dirty="0">
                <a:solidFill>
                  <a:schemeClr val="tx1">
                    <a:lumMod val="50000"/>
                    <a:lumOff val="50000"/>
                  </a:schemeClr>
                </a:solidFill>
              </a:rPr>
              <a:t> </a:t>
            </a:r>
            <a:r>
              <a:rPr lang="es-ES" sz="3000" spc="-100" dirty="0" err="1">
                <a:solidFill>
                  <a:schemeClr val="tx1">
                    <a:lumMod val="50000"/>
                    <a:lumOff val="50000"/>
                  </a:schemeClr>
                </a:solidFill>
              </a:rPr>
              <a:t>nulla</a:t>
            </a:r>
            <a:r>
              <a:rPr lang="es-ES" sz="3000" spc="-100" dirty="0">
                <a:solidFill>
                  <a:schemeClr val="tx1">
                    <a:lumMod val="50000"/>
                    <a:lumOff val="50000"/>
                  </a:schemeClr>
                </a:solidFill>
              </a:rPr>
              <a:t> </a:t>
            </a:r>
            <a:r>
              <a:rPr lang="es-ES" sz="3000" spc="-100" dirty="0" err="1">
                <a:solidFill>
                  <a:schemeClr val="tx1">
                    <a:lumMod val="50000"/>
                    <a:lumOff val="50000"/>
                  </a:schemeClr>
                </a:solidFill>
              </a:rPr>
              <a:t>faucibus</a:t>
            </a:r>
            <a:r>
              <a:rPr lang="es-ES" sz="3000" spc="-100" dirty="0">
                <a:solidFill>
                  <a:schemeClr val="tx1">
                    <a:lumMod val="50000"/>
                    <a:lumOff val="50000"/>
                  </a:schemeClr>
                </a:solidFill>
              </a:rPr>
              <a:t> </a:t>
            </a:r>
            <a:r>
              <a:rPr lang="es-ES" sz="3000" spc="-100" dirty="0" err="1">
                <a:solidFill>
                  <a:schemeClr val="tx1">
                    <a:lumMod val="50000"/>
                    <a:lumOff val="50000"/>
                  </a:schemeClr>
                </a:solidFill>
              </a:rPr>
              <a:t>lectus</a:t>
            </a:r>
            <a:r>
              <a:rPr lang="es-ES" sz="3000" spc="-100" dirty="0">
                <a:solidFill>
                  <a:schemeClr val="tx1">
                    <a:lumMod val="50000"/>
                    <a:lumOff val="50000"/>
                  </a:schemeClr>
                </a:solidFill>
              </a:rPr>
              <a:t>, </a:t>
            </a:r>
            <a:r>
              <a:rPr lang="es-ES" sz="3000" spc="-100" dirty="0" err="1">
                <a:solidFill>
                  <a:schemeClr val="tx1">
                    <a:lumMod val="50000"/>
                    <a:lumOff val="50000"/>
                  </a:schemeClr>
                </a:solidFill>
              </a:rPr>
              <a:t>quis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pulvinar</a:t>
            </a:r>
            <a:r>
              <a:rPr lang="es-ES" sz="3000" spc="-100" dirty="0">
                <a:solidFill>
                  <a:schemeClr val="tx1">
                    <a:lumMod val="50000"/>
                    <a:lumOff val="50000"/>
                  </a:schemeClr>
                </a:solidFill>
              </a:rPr>
              <a:t> </a:t>
            </a:r>
            <a:r>
              <a:rPr lang="es-ES" sz="3000" spc="-100" dirty="0" err="1">
                <a:solidFill>
                  <a:schemeClr val="tx1">
                    <a:lumMod val="50000"/>
                    <a:lumOff val="50000"/>
                  </a:schemeClr>
                </a:solidFill>
              </a:rPr>
              <a:t>ligula</a:t>
            </a:r>
            <a:r>
              <a:rPr lang="es-ES" sz="3000" spc="-100" dirty="0">
                <a:solidFill>
                  <a:schemeClr val="tx1">
                    <a:lumMod val="50000"/>
                    <a:lumOff val="50000"/>
                  </a:schemeClr>
                </a:solidFill>
              </a:rPr>
              <a:t> ex </a:t>
            </a:r>
            <a:r>
              <a:rPr lang="es-ES" sz="3000" spc="-100" dirty="0" err="1">
                <a:solidFill>
                  <a:schemeClr val="tx1">
                    <a:lumMod val="50000"/>
                    <a:lumOff val="50000"/>
                  </a:schemeClr>
                </a:solidFill>
              </a:rPr>
              <a:t>quis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sem</a:t>
            </a:r>
            <a:r>
              <a:rPr lang="es-ES" sz="3000" spc="-100" dirty="0">
                <a:solidFill>
                  <a:schemeClr val="tx1">
                    <a:lumMod val="50000"/>
                    <a:lumOff val="50000"/>
                  </a:schemeClr>
                </a:solidFill>
              </a:rPr>
              <a:t>. In </a:t>
            </a:r>
            <a:r>
              <a:rPr lang="es-ES" sz="3000" spc="-100" dirty="0" err="1">
                <a:solidFill>
                  <a:schemeClr val="tx1">
                    <a:lumMod val="50000"/>
                    <a:lumOff val="50000"/>
                  </a:schemeClr>
                </a:solidFill>
              </a:rPr>
              <a:t>quis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iaculis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nisl</a:t>
            </a:r>
            <a:r>
              <a:rPr lang="es-ES" sz="3000" spc="-100" dirty="0">
                <a:solidFill>
                  <a:schemeClr val="tx1">
                    <a:lumMod val="50000"/>
                    <a:lumOff val="50000"/>
                  </a:schemeClr>
                </a:solidFill>
              </a:rPr>
              <a:t>. Maecenas </a:t>
            </a:r>
            <a:r>
              <a:rPr lang="es-ES" sz="3000" spc="-100" dirty="0" err="1">
                <a:solidFill>
                  <a:schemeClr val="tx1">
                    <a:lumMod val="50000"/>
                    <a:lumOff val="50000"/>
                  </a:schemeClr>
                </a:solidFill>
              </a:rPr>
              <a:t>lorem</a:t>
            </a:r>
            <a:r>
              <a:rPr lang="es-ES" sz="3000" spc="-100" dirty="0">
                <a:solidFill>
                  <a:schemeClr val="tx1">
                    <a:lumMod val="50000"/>
                    <a:lumOff val="50000"/>
                  </a:schemeClr>
                </a:solidFill>
              </a:rPr>
              <a:t> eros, </a:t>
            </a:r>
            <a:r>
              <a:rPr lang="es-ES" sz="3000" spc="-100" dirty="0" err="1">
                <a:solidFill>
                  <a:schemeClr val="tx1">
                    <a:lumMod val="50000"/>
                    <a:lumOff val="50000"/>
                  </a:schemeClr>
                </a:solidFill>
              </a:rPr>
              <a:t>bibendum</a:t>
            </a:r>
            <a:r>
              <a:rPr lang="es-ES" sz="3000" spc="-100" dirty="0">
                <a:solidFill>
                  <a:schemeClr val="tx1">
                    <a:lumMod val="50000"/>
                    <a:lumOff val="50000"/>
                  </a:schemeClr>
                </a:solidFill>
              </a:rPr>
              <a:t> </a:t>
            </a:r>
            <a:r>
              <a:rPr lang="es-ES" sz="3000" spc="-100" dirty="0" err="1">
                <a:solidFill>
                  <a:schemeClr val="tx1">
                    <a:lumMod val="50000"/>
                    <a:lumOff val="50000"/>
                  </a:schemeClr>
                </a:solidFill>
              </a:rPr>
              <a:t>eget</a:t>
            </a:r>
            <a:r>
              <a:rPr lang="es-ES" sz="3000" spc="-100" dirty="0">
                <a:solidFill>
                  <a:schemeClr val="tx1">
                    <a:lumMod val="50000"/>
                    <a:lumOff val="50000"/>
                  </a:schemeClr>
                </a:solidFill>
              </a:rPr>
              <a:t> dolor ac, </a:t>
            </a:r>
            <a:r>
              <a:rPr lang="es-ES" sz="3000" spc="-100" dirty="0" err="1">
                <a:solidFill>
                  <a:schemeClr val="tx1">
                    <a:lumMod val="50000"/>
                    <a:lumOff val="50000"/>
                  </a:schemeClr>
                </a:solidFill>
              </a:rPr>
              <a:t>consequat</a:t>
            </a:r>
            <a:r>
              <a:rPr lang="es-ES" sz="3000" spc="-100" dirty="0">
                <a:solidFill>
                  <a:schemeClr val="tx1">
                    <a:lumMod val="50000"/>
                    <a:lumOff val="50000"/>
                  </a:schemeClr>
                </a:solidFill>
              </a:rPr>
              <a:t> </a:t>
            </a:r>
            <a:r>
              <a:rPr lang="es-ES" sz="3000" spc="-100" dirty="0" err="1">
                <a:solidFill>
                  <a:schemeClr val="tx1">
                    <a:lumMod val="50000"/>
                    <a:lumOff val="50000"/>
                  </a:schemeClr>
                </a:solidFill>
              </a:rPr>
              <a:t>molestie</a:t>
            </a:r>
            <a:r>
              <a:rPr lang="es-ES" sz="3000" spc="-100" dirty="0">
                <a:solidFill>
                  <a:schemeClr val="tx1">
                    <a:lumMod val="50000"/>
                    <a:lumOff val="50000"/>
                  </a:schemeClr>
                </a:solidFill>
              </a:rPr>
              <a:t> libero. </a:t>
            </a:r>
            <a:r>
              <a:rPr lang="es-ES" sz="3000" spc="-100" dirty="0" err="1">
                <a:solidFill>
                  <a:schemeClr val="tx1">
                    <a:lumMod val="50000"/>
                    <a:lumOff val="50000"/>
                  </a:schemeClr>
                </a:solidFill>
              </a:rPr>
              <a:t>Praesent</a:t>
            </a:r>
            <a:r>
              <a:rPr lang="es-ES" sz="3000" spc="-100" dirty="0">
                <a:solidFill>
                  <a:schemeClr val="tx1">
                    <a:lumMod val="50000"/>
                    <a:lumOff val="50000"/>
                  </a:schemeClr>
                </a:solidFill>
              </a:rPr>
              <a:t> </a:t>
            </a:r>
            <a:r>
              <a:rPr lang="es-ES" sz="3000" spc="-100" dirty="0" err="1">
                <a:solidFill>
                  <a:schemeClr val="tx1">
                    <a:lumMod val="50000"/>
                    <a:lumOff val="50000"/>
                  </a:schemeClr>
                </a:solidFill>
              </a:rPr>
              <a:t>eu</a:t>
            </a:r>
            <a:r>
              <a:rPr lang="es-ES" sz="3000" spc="-100" dirty="0">
                <a:solidFill>
                  <a:schemeClr val="tx1">
                    <a:lumMod val="50000"/>
                    <a:lumOff val="50000"/>
                  </a:schemeClr>
                </a:solidFill>
              </a:rPr>
              <a:t> </a:t>
            </a:r>
            <a:r>
              <a:rPr lang="es-ES" sz="3000" spc="-100" dirty="0" err="1">
                <a:solidFill>
                  <a:schemeClr val="tx1">
                    <a:lumMod val="50000"/>
                    <a:lumOff val="50000"/>
                  </a:schemeClr>
                </a:solidFill>
              </a:rPr>
              <a:t>egestas</a:t>
            </a:r>
            <a:r>
              <a:rPr lang="es-ES" sz="3000" spc="-100" dirty="0">
                <a:solidFill>
                  <a:schemeClr val="tx1">
                    <a:lumMod val="50000"/>
                    <a:lumOff val="50000"/>
                  </a:schemeClr>
                </a:solidFill>
              </a:rPr>
              <a:t> </a:t>
            </a:r>
            <a:r>
              <a:rPr lang="es-ES" sz="3000" spc="-100" dirty="0" err="1">
                <a:solidFill>
                  <a:schemeClr val="tx1">
                    <a:lumMod val="50000"/>
                    <a:lumOff val="50000"/>
                  </a:schemeClr>
                </a:solidFill>
              </a:rPr>
              <a:t>lectus</a:t>
            </a:r>
            <a:r>
              <a:rPr lang="es-ES" sz="3000" spc="-100" dirty="0">
                <a:solidFill>
                  <a:schemeClr val="tx1">
                    <a:lumMod val="50000"/>
                    <a:lumOff val="50000"/>
                  </a:schemeClr>
                </a:solidFill>
              </a:rPr>
              <a:t>. Sed lacinia eros at urna </a:t>
            </a:r>
            <a:r>
              <a:rPr lang="es-ES" sz="3000" spc="-100" dirty="0" err="1">
                <a:solidFill>
                  <a:schemeClr val="tx1">
                    <a:lumMod val="50000"/>
                    <a:lumOff val="50000"/>
                  </a:schemeClr>
                </a:solidFill>
              </a:rPr>
              <a:t>rutrum</a:t>
            </a:r>
            <a:r>
              <a:rPr lang="es-ES" sz="3000" spc="-100" dirty="0">
                <a:solidFill>
                  <a:schemeClr val="tx1">
                    <a:lumMod val="50000"/>
                    <a:lumOff val="50000"/>
                  </a:schemeClr>
                </a:solidFill>
              </a:rPr>
              <a:t> </a:t>
            </a:r>
            <a:r>
              <a:rPr lang="es-ES" sz="3000" spc="-100" dirty="0" err="1">
                <a:solidFill>
                  <a:schemeClr val="tx1">
                    <a:lumMod val="50000"/>
                    <a:lumOff val="50000"/>
                  </a:schemeClr>
                </a:solidFill>
              </a:rPr>
              <a:t>sodales</a:t>
            </a:r>
            <a:r>
              <a:rPr lang="es-ES" sz="3000" spc="-100" dirty="0">
                <a:solidFill>
                  <a:schemeClr val="tx1">
                    <a:lumMod val="50000"/>
                    <a:lumOff val="50000"/>
                  </a:schemeClr>
                </a:solidFill>
              </a:rPr>
              <a:t>. </a:t>
            </a:r>
            <a:r>
              <a:rPr lang="es-ES" sz="3000" spc="-100" dirty="0" err="1">
                <a:solidFill>
                  <a:schemeClr val="tx1">
                    <a:lumMod val="50000"/>
                    <a:lumOff val="50000"/>
                  </a:schemeClr>
                </a:solidFill>
              </a:rPr>
              <a:t>Suspendisse</a:t>
            </a:r>
            <a:r>
              <a:rPr lang="es-ES" sz="3000" spc="-100" dirty="0">
                <a:solidFill>
                  <a:schemeClr val="tx1">
                    <a:lumMod val="50000"/>
                    <a:lumOff val="50000"/>
                  </a:schemeClr>
                </a:solidFill>
              </a:rPr>
              <a:t> </a:t>
            </a:r>
            <a:r>
              <a:rPr lang="es-ES" sz="3000" spc="-100" dirty="0" err="1">
                <a:solidFill>
                  <a:schemeClr val="tx1">
                    <a:lumMod val="50000"/>
                    <a:lumOff val="50000"/>
                  </a:schemeClr>
                </a:solidFill>
              </a:rPr>
              <a:t>mollis</a:t>
            </a:r>
            <a:r>
              <a:rPr lang="es-ES" sz="3000" spc="-100" dirty="0">
                <a:solidFill>
                  <a:schemeClr val="tx1">
                    <a:lumMod val="50000"/>
                    <a:lumOff val="50000"/>
                  </a:schemeClr>
                </a:solidFill>
              </a:rPr>
              <a:t> a </a:t>
            </a:r>
            <a:r>
              <a:rPr lang="es-ES" sz="3000" spc="-100" dirty="0" err="1">
                <a:solidFill>
                  <a:schemeClr val="tx1">
                    <a:lumMod val="50000"/>
                    <a:lumOff val="50000"/>
                  </a:schemeClr>
                </a:solidFill>
              </a:rPr>
              <a:t>purus</a:t>
            </a:r>
            <a:r>
              <a:rPr lang="es-ES" sz="3000" spc="-100" dirty="0">
                <a:solidFill>
                  <a:schemeClr val="tx1">
                    <a:lumMod val="50000"/>
                    <a:lumOff val="50000"/>
                  </a:schemeClr>
                </a:solidFill>
              </a:rPr>
              <a:t> sed </a:t>
            </a:r>
            <a:r>
              <a:rPr lang="es-ES" sz="3000" spc="-100" dirty="0" err="1">
                <a:solidFill>
                  <a:schemeClr val="tx1">
                    <a:lumMod val="50000"/>
                    <a:lumOff val="50000"/>
                  </a:schemeClr>
                </a:solidFill>
              </a:rPr>
              <a:t>aliquam</a:t>
            </a:r>
            <a:r>
              <a:rPr lang="es-ES" sz="3000" spc="-100" dirty="0">
                <a:solidFill>
                  <a:schemeClr val="tx1">
                    <a:lumMod val="50000"/>
                    <a:lumOff val="50000"/>
                  </a:schemeClr>
                </a:solidFill>
              </a:rPr>
              <a:t>. </a:t>
            </a:r>
          </a:p>
        </p:txBody>
      </p:sp>
      <p:cxnSp>
        <p:nvCxnSpPr>
          <p:cNvPr id="41" name="Conector recto 40"/>
          <p:cNvCxnSpPr/>
          <p:nvPr/>
        </p:nvCxnSpPr>
        <p:spPr>
          <a:xfrm>
            <a:off x="21715214" y="23031741"/>
            <a:ext cx="757112" cy="0"/>
          </a:xfrm>
          <a:prstGeom prst="line">
            <a:avLst/>
          </a:prstGeom>
          <a:ln w="7620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42" name="CuadroTexto 41"/>
          <p:cNvSpPr txBox="1"/>
          <p:nvPr/>
        </p:nvSpPr>
        <p:spPr>
          <a:xfrm>
            <a:off x="21715214" y="19817675"/>
            <a:ext cx="8083806" cy="593765"/>
          </a:xfrm>
          <a:prstGeom prst="rect">
            <a:avLst/>
          </a:prstGeom>
          <a:noFill/>
        </p:spPr>
        <p:txBody>
          <a:bodyPr wrap="square" rtlCol="0">
            <a:spAutoFit/>
          </a:bodyPr>
          <a:lstStyle/>
          <a:p>
            <a:r>
              <a:rPr lang="es-ES" sz="3200" b="1">
                <a:solidFill>
                  <a:schemeClr val="tx1">
                    <a:lumMod val="50000"/>
                    <a:lumOff val="50000"/>
                  </a:schemeClr>
                </a:solidFill>
                <a:latin typeface="Calibri"/>
                <a:cs typeface="Calibri"/>
              </a:rPr>
              <a:t>Subtítulo</a:t>
            </a:r>
            <a:endParaRPr lang="es-ES" sz="3200" b="1" dirty="0">
              <a:solidFill>
                <a:schemeClr val="tx1">
                  <a:lumMod val="50000"/>
                  <a:lumOff val="50000"/>
                </a:schemeClr>
              </a:solidFill>
              <a:latin typeface="Calibri"/>
              <a:cs typeface="Calibri"/>
            </a:endParaRPr>
          </a:p>
        </p:txBody>
      </p:sp>
      <p:sp>
        <p:nvSpPr>
          <p:cNvPr id="43" name="CuadroTexto 42"/>
          <p:cNvSpPr txBox="1"/>
          <p:nvPr/>
        </p:nvSpPr>
        <p:spPr>
          <a:xfrm>
            <a:off x="21772850" y="17986938"/>
            <a:ext cx="8100000" cy="1585049"/>
          </a:xfrm>
          <a:prstGeom prst="rect">
            <a:avLst/>
          </a:prstGeom>
          <a:noFill/>
        </p:spPr>
        <p:txBody>
          <a:bodyPr wrap="square" rtlCol="0">
            <a:spAutoFit/>
          </a:bodyPr>
          <a:lstStyle/>
          <a:p>
            <a:pPr>
              <a:lnSpc>
                <a:spcPct val="80000"/>
              </a:lnSpc>
            </a:pPr>
            <a:r>
              <a:rPr lang="es-ES" sz="3000" spc="-100" dirty="0">
                <a:solidFill>
                  <a:schemeClr val="tx1">
                    <a:lumMod val="50000"/>
                    <a:lumOff val="50000"/>
                  </a:schemeClr>
                </a:solidFill>
              </a:rPr>
              <a:t>Lorem </a:t>
            </a:r>
            <a:r>
              <a:rPr lang="es-ES" sz="3000" spc="-100" dirty="0" err="1">
                <a:solidFill>
                  <a:schemeClr val="tx1">
                    <a:lumMod val="50000"/>
                    <a:lumOff val="50000"/>
                  </a:schemeClr>
                </a:solidFill>
              </a:rPr>
              <a:t>ipsum</a:t>
            </a:r>
            <a:r>
              <a:rPr lang="es-ES" sz="3000" spc="-100" dirty="0">
                <a:solidFill>
                  <a:schemeClr val="tx1">
                    <a:lumMod val="50000"/>
                    <a:lumOff val="50000"/>
                  </a:schemeClr>
                </a:solidFill>
              </a:rPr>
              <a:t> dolor </a:t>
            </a:r>
            <a:r>
              <a:rPr lang="es-ES" sz="3000" spc="-100" dirty="0" err="1">
                <a:solidFill>
                  <a:schemeClr val="tx1">
                    <a:lumMod val="50000"/>
                    <a:lumOff val="50000"/>
                  </a:schemeClr>
                </a:solidFill>
              </a:rPr>
              <a:t>sit</a:t>
            </a:r>
            <a:r>
              <a:rPr lang="es-ES" sz="3000" spc="-100" dirty="0">
                <a:solidFill>
                  <a:schemeClr val="tx1">
                    <a:lumMod val="50000"/>
                    <a:lumOff val="50000"/>
                  </a:schemeClr>
                </a:solidFill>
              </a:rPr>
              <a:t> </a:t>
            </a:r>
            <a:r>
              <a:rPr lang="es-ES" sz="3000" spc="-100" dirty="0" err="1">
                <a:solidFill>
                  <a:schemeClr val="tx1">
                    <a:lumMod val="50000"/>
                    <a:lumOff val="50000"/>
                  </a:schemeClr>
                </a:solidFill>
              </a:rPr>
              <a:t>amet</a:t>
            </a:r>
            <a:r>
              <a:rPr lang="es-ES" sz="3000" spc="-100" dirty="0">
                <a:solidFill>
                  <a:schemeClr val="tx1">
                    <a:lumMod val="50000"/>
                    <a:lumOff val="50000"/>
                  </a:schemeClr>
                </a:solidFill>
              </a:rPr>
              <a:t>, </a:t>
            </a:r>
            <a:r>
              <a:rPr lang="es-ES" sz="3000" spc="-100" dirty="0" err="1">
                <a:solidFill>
                  <a:schemeClr val="tx1">
                    <a:lumMod val="50000"/>
                    <a:lumOff val="50000"/>
                  </a:schemeClr>
                </a:solidFill>
              </a:rPr>
              <a:t>consectetur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adipiscing</a:t>
            </a:r>
            <a:r>
              <a:rPr lang="es-ES" sz="3000" spc="-100" dirty="0">
                <a:solidFill>
                  <a:schemeClr val="tx1">
                    <a:lumMod val="50000"/>
                    <a:lumOff val="50000"/>
                  </a:schemeClr>
                </a:solidFill>
              </a:rPr>
              <a:t> </a:t>
            </a:r>
            <a:r>
              <a:rPr lang="es-ES" sz="3000" spc="-100" dirty="0" err="1">
                <a:solidFill>
                  <a:schemeClr val="tx1">
                    <a:lumMod val="50000"/>
                    <a:lumOff val="50000"/>
                  </a:schemeClr>
                </a:solidFill>
              </a:rPr>
              <a:t>elit</a:t>
            </a:r>
            <a:r>
              <a:rPr lang="es-ES" sz="3000" spc="-100" dirty="0">
                <a:solidFill>
                  <a:schemeClr val="tx1">
                    <a:lumMod val="50000"/>
                    <a:lumOff val="50000"/>
                  </a:schemeClr>
                </a:solidFill>
              </a:rPr>
              <a:t>. </a:t>
            </a:r>
            <a:r>
              <a:rPr lang="es-ES" sz="3000" spc="-100" dirty="0" err="1">
                <a:solidFill>
                  <a:schemeClr val="tx1">
                    <a:lumMod val="50000"/>
                    <a:lumOff val="50000"/>
                  </a:schemeClr>
                </a:solidFill>
              </a:rPr>
              <a:t>Nullam</a:t>
            </a:r>
            <a:r>
              <a:rPr lang="es-ES" sz="3000" spc="-100" dirty="0">
                <a:solidFill>
                  <a:schemeClr val="tx1">
                    <a:lumMod val="50000"/>
                    <a:lumOff val="50000"/>
                  </a:schemeClr>
                </a:solidFill>
              </a:rPr>
              <a:t> </a:t>
            </a:r>
            <a:r>
              <a:rPr lang="es-ES" sz="3000" spc="-100" dirty="0" err="1">
                <a:solidFill>
                  <a:schemeClr val="tx1">
                    <a:lumMod val="50000"/>
                    <a:lumOff val="50000"/>
                  </a:schemeClr>
                </a:solidFill>
              </a:rPr>
              <a:t>consectetur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est</a:t>
            </a:r>
            <a:r>
              <a:rPr lang="es-ES" sz="3000" spc="-100" dirty="0">
                <a:solidFill>
                  <a:schemeClr val="tx1">
                    <a:lumMod val="50000"/>
                    <a:lumOff val="50000"/>
                  </a:schemeClr>
                </a:solidFill>
              </a:rPr>
              <a:t> </a:t>
            </a:r>
            <a:r>
              <a:rPr lang="es-ES" sz="3000" spc="-100" dirty="0" err="1">
                <a:solidFill>
                  <a:schemeClr val="tx1">
                    <a:lumMod val="50000"/>
                    <a:lumOff val="50000"/>
                  </a:schemeClr>
                </a:solidFill>
              </a:rPr>
              <a:t>sit</a:t>
            </a:r>
            <a:r>
              <a:rPr lang="es-ES" sz="3000" spc="-100" dirty="0">
                <a:solidFill>
                  <a:schemeClr val="tx1">
                    <a:lumMod val="50000"/>
                    <a:lumOff val="50000"/>
                  </a:schemeClr>
                </a:solidFill>
              </a:rPr>
              <a:t> </a:t>
            </a:r>
            <a:r>
              <a:rPr lang="es-ES" sz="3000" spc="-100" dirty="0" err="1">
                <a:solidFill>
                  <a:schemeClr val="tx1">
                    <a:lumMod val="50000"/>
                    <a:lumOff val="50000"/>
                  </a:schemeClr>
                </a:solidFill>
              </a:rPr>
              <a:t>amet</a:t>
            </a:r>
            <a:r>
              <a:rPr lang="es-ES" sz="3000" spc="-100" dirty="0">
                <a:solidFill>
                  <a:schemeClr val="tx1">
                    <a:lumMod val="50000"/>
                    <a:lumOff val="50000"/>
                  </a:schemeClr>
                </a:solidFill>
              </a:rPr>
              <a:t> </a:t>
            </a:r>
            <a:r>
              <a:rPr lang="es-ES" sz="3000" spc="-100" dirty="0" err="1">
                <a:solidFill>
                  <a:schemeClr val="tx1">
                    <a:lumMod val="50000"/>
                    <a:lumOff val="50000"/>
                  </a:schemeClr>
                </a:solidFill>
              </a:rPr>
              <a:t>efficitur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efficitur</a:t>
            </a:r>
            <a:r>
              <a:rPr lang="es-ES" sz="3000" spc="-100" dirty="0">
                <a:solidFill>
                  <a:schemeClr val="tx1">
                    <a:lumMod val="50000"/>
                    <a:lumOff val="50000"/>
                  </a:schemeClr>
                </a:solidFill>
              </a:rPr>
              <a:t>, </a:t>
            </a:r>
            <a:r>
              <a:rPr lang="es-ES" sz="3000" spc="-100" dirty="0" err="1">
                <a:solidFill>
                  <a:schemeClr val="tx1">
                    <a:lumMod val="50000"/>
                    <a:lumOff val="50000"/>
                  </a:schemeClr>
                </a:solidFill>
              </a:rPr>
              <a:t>arcu</a:t>
            </a:r>
            <a:r>
              <a:rPr lang="es-ES" sz="3000" spc="-100" dirty="0">
                <a:solidFill>
                  <a:schemeClr val="tx1">
                    <a:lumMod val="50000"/>
                    <a:lumOff val="50000"/>
                  </a:schemeClr>
                </a:solidFill>
              </a:rPr>
              <a:t> </a:t>
            </a:r>
            <a:r>
              <a:rPr lang="es-ES" sz="3000" spc="-100" dirty="0" err="1">
                <a:solidFill>
                  <a:schemeClr val="tx1">
                    <a:lumMod val="50000"/>
                    <a:lumOff val="50000"/>
                  </a:schemeClr>
                </a:solidFill>
              </a:rPr>
              <a:t>nulla</a:t>
            </a:r>
            <a:r>
              <a:rPr lang="es-ES" sz="3000" spc="-100" dirty="0">
                <a:solidFill>
                  <a:schemeClr val="tx1">
                    <a:lumMod val="50000"/>
                    <a:lumOff val="50000"/>
                  </a:schemeClr>
                </a:solidFill>
              </a:rPr>
              <a:t> </a:t>
            </a:r>
            <a:r>
              <a:rPr lang="es-ES" sz="3000" spc="-100" dirty="0" err="1">
                <a:solidFill>
                  <a:schemeClr val="tx1">
                    <a:lumMod val="50000"/>
                    <a:lumOff val="50000"/>
                  </a:schemeClr>
                </a:solidFill>
              </a:rPr>
              <a:t>faucibus</a:t>
            </a:r>
            <a:r>
              <a:rPr lang="es-ES" sz="3000" spc="-100" dirty="0">
                <a:solidFill>
                  <a:schemeClr val="tx1">
                    <a:lumMod val="50000"/>
                    <a:lumOff val="50000"/>
                  </a:schemeClr>
                </a:solidFill>
              </a:rPr>
              <a:t> </a:t>
            </a:r>
            <a:r>
              <a:rPr lang="es-ES" sz="3000" spc="-100" dirty="0" err="1">
                <a:solidFill>
                  <a:schemeClr val="tx1">
                    <a:lumMod val="50000"/>
                    <a:lumOff val="50000"/>
                  </a:schemeClr>
                </a:solidFill>
              </a:rPr>
              <a:t>lectus</a:t>
            </a:r>
            <a:r>
              <a:rPr lang="es-ES" sz="3000" spc="-100" dirty="0">
                <a:solidFill>
                  <a:schemeClr val="tx1">
                    <a:lumMod val="50000"/>
                    <a:lumOff val="50000"/>
                  </a:schemeClr>
                </a:solidFill>
              </a:rPr>
              <a:t>, </a:t>
            </a:r>
            <a:r>
              <a:rPr lang="es-ES" sz="3000" spc="-100" dirty="0" err="1">
                <a:solidFill>
                  <a:schemeClr val="tx1">
                    <a:lumMod val="50000"/>
                    <a:lumOff val="50000"/>
                  </a:schemeClr>
                </a:solidFill>
              </a:rPr>
              <a:t>quis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pulvinar</a:t>
            </a:r>
            <a:r>
              <a:rPr lang="es-ES" sz="3000" spc="-100" dirty="0">
                <a:solidFill>
                  <a:schemeClr val="tx1">
                    <a:lumMod val="50000"/>
                    <a:lumOff val="50000"/>
                  </a:schemeClr>
                </a:solidFill>
              </a:rPr>
              <a:t> </a:t>
            </a:r>
            <a:r>
              <a:rPr lang="es-ES" sz="3000" spc="-100" dirty="0" err="1">
                <a:solidFill>
                  <a:schemeClr val="tx1">
                    <a:lumMod val="50000"/>
                    <a:lumOff val="50000"/>
                  </a:schemeClr>
                </a:solidFill>
              </a:rPr>
              <a:t>ligula</a:t>
            </a:r>
            <a:r>
              <a:rPr lang="es-ES" sz="3000" spc="-100" dirty="0">
                <a:solidFill>
                  <a:schemeClr val="tx1">
                    <a:lumMod val="50000"/>
                    <a:lumOff val="50000"/>
                  </a:schemeClr>
                </a:solidFill>
              </a:rPr>
              <a:t> ex </a:t>
            </a:r>
            <a:r>
              <a:rPr lang="es-ES" sz="3000" spc="-100" dirty="0" err="1">
                <a:solidFill>
                  <a:schemeClr val="tx1">
                    <a:lumMod val="50000"/>
                    <a:lumOff val="50000"/>
                  </a:schemeClr>
                </a:solidFill>
              </a:rPr>
              <a:t>quis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sem</a:t>
            </a:r>
            <a:r>
              <a:rPr lang="es-ES" sz="3000" spc="-100" dirty="0">
                <a:solidFill>
                  <a:schemeClr val="tx1">
                    <a:lumMod val="50000"/>
                    <a:lumOff val="50000"/>
                  </a:schemeClr>
                </a:solidFill>
              </a:rPr>
              <a:t>. In </a:t>
            </a:r>
            <a:r>
              <a:rPr lang="es-ES" sz="3000" spc="-100" dirty="0" err="1">
                <a:solidFill>
                  <a:schemeClr val="tx1">
                    <a:lumMod val="50000"/>
                    <a:lumOff val="50000"/>
                  </a:schemeClr>
                </a:solidFill>
              </a:rPr>
              <a:t>quis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iaculis</a:t>
            </a:r>
            <a:r>
              <a:rPr lang="es-ES" sz="3000" spc="-100" dirty="0">
                <a:solidFill>
                  <a:schemeClr val="tx1">
                    <a:lumMod val="50000"/>
                    <a:lumOff val="50000"/>
                  </a:schemeClr>
                </a:solidFill>
              </a:rPr>
              <a:t> </a:t>
            </a:r>
            <a:r>
              <a:rPr lang="es-ES" sz="3000" spc="-100" dirty="0" err="1">
                <a:solidFill>
                  <a:schemeClr val="tx1">
                    <a:lumMod val="50000"/>
                    <a:lumOff val="50000"/>
                  </a:schemeClr>
                </a:solidFill>
              </a:rPr>
              <a:t>nisl</a:t>
            </a:r>
            <a:r>
              <a:rPr lang="es-ES" sz="3000" spc="-100" dirty="0">
                <a:solidFill>
                  <a:schemeClr val="tx1">
                    <a:lumMod val="50000"/>
                    <a:lumOff val="50000"/>
                  </a:schemeClr>
                </a:solidFill>
              </a:rPr>
              <a:t>. </a:t>
            </a:r>
          </a:p>
        </p:txBody>
      </p:sp>
      <p:sp>
        <p:nvSpPr>
          <p:cNvPr id="44" name="Rectángulo 43"/>
          <p:cNvSpPr/>
          <p:nvPr/>
        </p:nvSpPr>
        <p:spPr>
          <a:xfrm>
            <a:off x="21715214" y="20925696"/>
            <a:ext cx="2937766" cy="189497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5" name="Rectángulo 44"/>
          <p:cNvSpPr/>
          <p:nvPr/>
        </p:nvSpPr>
        <p:spPr>
          <a:xfrm>
            <a:off x="24955128" y="20925696"/>
            <a:ext cx="4844407" cy="189497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46" name="CuadroTexto 45"/>
          <p:cNvSpPr txBox="1"/>
          <p:nvPr/>
        </p:nvSpPr>
        <p:spPr>
          <a:xfrm>
            <a:off x="11878614" y="27377713"/>
            <a:ext cx="8083806" cy="593765"/>
          </a:xfrm>
          <a:prstGeom prst="rect">
            <a:avLst/>
          </a:prstGeom>
          <a:noFill/>
        </p:spPr>
        <p:txBody>
          <a:bodyPr wrap="square" rtlCol="0">
            <a:spAutoFit/>
          </a:bodyPr>
          <a:lstStyle/>
          <a:p>
            <a:r>
              <a:rPr lang="es-ES" sz="3200" b="1" dirty="0">
                <a:solidFill>
                  <a:schemeClr val="tx1">
                    <a:lumMod val="75000"/>
                    <a:lumOff val="25000"/>
                  </a:schemeClr>
                </a:solidFill>
                <a:latin typeface="Calibri"/>
                <a:cs typeface="Calibri"/>
              </a:rPr>
              <a:t>Fases</a:t>
            </a:r>
          </a:p>
        </p:txBody>
      </p:sp>
      <p:sp>
        <p:nvSpPr>
          <p:cNvPr id="47" name="CuadroTexto 46"/>
          <p:cNvSpPr txBox="1"/>
          <p:nvPr/>
        </p:nvSpPr>
        <p:spPr>
          <a:xfrm>
            <a:off x="11871768" y="27927841"/>
            <a:ext cx="8100000" cy="7488204"/>
          </a:xfrm>
          <a:prstGeom prst="rect">
            <a:avLst/>
          </a:prstGeom>
          <a:noFill/>
        </p:spPr>
        <p:txBody>
          <a:bodyPr wrap="square" rtlCol="0">
            <a:spAutoFit/>
          </a:bodyPr>
          <a:lstStyle/>
          <a:p>
            <a:pPr algn="just">
              <a:lnSpc>
                <a:spcPct val="80000"/>
              </a:lnSpc>
            </a:pPr>
            <a:r>
              <a:rPr lang="es-MX" sz="3000" spc="-100" dirty="0">
                <a:solidFill>
                  <a:schemeClr val="tx1">
                    <a:lumMod val="50000"/>
                    <a:lumOff val="50000"/>
                  </a:schemeClr>
                </a:solidFill>
              </a:rPr>
              <a:t>Empatía y definición con Planificación: El objetivo de la primera fase debe ser la recolección de información, las necesidades de los usuarios y los criterios pala el desarrollo optimo, en esta fase se debe recolectar y depurar la mayoría de la información necesaria con el fin de organizar un marco de trabajo optimo.</a:t>
            </a:r>
          </a:p>
          <a:p>
            <a:pPr algn="just">
              <a:lnSpc>
                <a:spcPct val="80000"/>
              </a:lnSpc>
            </a:pPr>
            <a:endParaRPr lang="es-MX" sz="3000" spc="-100" dirty="0">
              <a:solidFill>
                <a:schemeClr val="tx1">
                  <a:lumMod val="50000"/>
                  <a:lumOff val="50000"/>
                </a:schemeClr>
              </a:solidFill>
            </a:endParaRPr>
          </a:p>
          <a:p>
            <a:pPr algn="just">
              <a:lnSpc>
                <a:spcPct val="80000"/>
              </a:lnSpc>
            </a:pPr>
            <a:r>
              <a:rPr lang="es-MX" sz="3000" spc="-100" dirty="0">
                <a:solidFill>
                  <a:schemeClr val="tx1">
                    <a:lumMod val="50000"/>
                    <a:lumOff val="50000"/>
                  </a:schemeClr>
                </a:solidFill>
              </a:rPr>
              <a:t>Ideación y Diseño: Luego de levantar la información y organizarla se debe realizar un diseño para la correcta codificación del sistema, este diseño especificara el modelo con el cual se va a trabajar</a:t>
            </a:r>
          </a:p>
          <a:p>
            <a:pPr algn="just">
              <a:lnSpc>
                <a:spcPct val="80000"/>
              </a:lnSpc>
            </a:pPr>
            <a:endParaRPr lang="es-MX" sz="3000" spc="-100" dirty="0">
              <a:solidFill>
                <a:schemeClr val="tx1">
                  <a:lumMod val="50000"/>
                  <a:lumOff val="50000"/>
                </a:schemeClr>
              </a:solidFill>
            </a:endParaRPr>
          </a:p>
          <a:p>
            <a:pPr algn="just">
              <a:lnSpc>
                <a:spcPct val="80000"/>
              </a:lnSpc>
            </a:pPr>
            <a:r>
              <a:rPr lang="es-MX" sz="3000" spc="-100" dirty="0">
                <a:solidFill>
                  <a:schemeClr val="tx1">
                    <a:lumMod val="50000"/>
                    <a:lumOff val="50000"/>
                  </a:schemeClr>
                </a:solidFill>
              </a:rPr>
              <a:t>Prototipado y Codificación: en esta fase Se organiza el equipo de trabajo de la siguiente manera, se delimitarán tareas por función con respecto al rol correspondiente (Back-</a:t>
            </a:r>
            <a:r>
              <a:rPr lang="es-MX" sz="3000" spc="-100" dirty="0" err="1">
                <a:solidFill>
                  <a:schemeClr val="tx1">
                    <a:lumMod val="50000"/>
                    <a:lumOff val="50000"/>
                  </a:schemeClr>
                </a:solidFill>
              </a:rPr>
              <a:t>end</a:t>
            </a:r>
            <a:r>
              <a:rPr lang="es-MX" sz="3000" spc="-100" dirty="0">
                <a:solidFill>
                  <a:schemeClr val="tx1">
                    <a:lumMod val="50000"/>
                    <a:lumOff val="50000"/>
                  </a:schemeClr>
                </a:solidFill>
              </a:rPr>
              <a:t> y Front-</a:t>
            </a:r>
            <a:r>
              <a:rPr lang="es-MX" sz="3000" spc="-100" dirty="0" err="1">
                <a:solidFill>
                  <a:schemeClr val="tx1">
                    <a:lumMod val="50000"/>
                    <a:lumOff val="50000"/>
                  </a:schemeClr>
                </a:solidFill>
              </a:rPr>
              <a:t>end</a:t>
            </a:r>
            <a:r>
              <a:rPr lang="es-MX" sz="3000" spc="-100" dirty="0">
                <a:solidFill>
                  <a:schemeClr val="tx1">
                    <a:lumMod val="50000"/>
                    <a:lumOff val="50000"/>
                  </a:schemeClr>
                </a:solidFill>
              </a:rPr>
              <a:t>). Se debe enfatizar en que cada una de las funcionalidades de VLUA deben partir de la fase anterior y deben corresponder a la arquitectura de software definida.</a:t>
            </a:r>
          </a:p>
          <a:p>
            <a:pPr algn="just">
              <a:lnSpc>
                <a:spcPct val="80000"/>
              </a:lnSpc>
            </a:pPr>
            <a:endParaRPr lang="es-ES" sz="3000" spc="-100" dirty="0">
              <a:solidFill>
                <a:schemeClr val="tx1">
                  <a:lumMod val="50000"/>
                  <a:lumOff val="50000"/>
                </a:schemeClr>
              </a:solidFill>
            </a:endParaRPr>
          </a:p>
        </p:txBody>
      </p:sp>
      <p:sp>
        <p:nvSpPr>
          <p:cNvPr id="50" name="Rectángulo 49"/>
          <p:cNvSpPr/>
          <p:nvPr/>
        </p:nvSpPr>
        <p:spPr>
          <a:xfrm>
            <a:off x="21003442" y="29230274"/>
            <a:ext cx="8922387" cy="2514007"/>
          </a:xfrm>
          <a:prstGeom prst="rect">
            <a:avLst/>
          </a:prstGeom>
          <a:solidFill>
            <a:schemeClr val="bg1">
              <a:lumMod val="85000"/>
              <a:alpha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solidFill>
                <a:schemeClr val="bg1">
                  <a:lumMod val="95000"/>
                </a:schemeClr>
              </a:solidFill>
            </a:endParaRPr>
          </a:p>
        </p:txBody>
      </p:sp>
      <p:sp>
        <p:nvSpPr>
          <p:cNvPr id="48" name="CuadroTexto 47"/>
          <p:cNvSpPr txBox="1"/>
          <p:nvPr/>
        </p:nvSpPr>
        <p:spPr>
          <a:xfrm>
            <a:off x="21812538" y="12833328"/>
            <a:ext cx="3668808" cy="707886"/>
          </a:xfrm>
          <a:prstGeom prst="rect">
            <a:avLst/>
          </a:prstGeom>
          <a:noFill/>
        </p:spPr>
        <p:txBody>
          <a:bodyPr wrap="square" rtlCol="0">
            <a:spAutoFit/>
          </a:bodyPr>
          <a:lstStyle/>
          <a:p>
            <a:r>
              <a:rPr lang="es-ES" sz="4000" b="1" spc="-150" dirty="0">
                <a:solidFill>
                  <a:schemeClr val="tx1">
                    <a:lumMod val="85000"/>
                    <a:lumOff val="15000"/>
                  </a:schemeClr>
                </a:solidFill>
                <a:latin typeface="Verdana"/>
                <a:cs typeface="Verdana"/>
              </a:rPr>
              <a:t>Resultados</a:t>
            </a:r>
          </a:p>
        </p:txBody>
      </p:sp>
      <p:cxnSp>
        <p:nvCxnSpPr>
          <p:cNvPr id="49" name="Conector recto 48"/>
          <p:cNvCxnSpPr/>
          <p:nvPr/>
        </p:nvCxnSpPr>
        <p:spPr>
          <a:xfrm>
            <a:off x="21899660" y="12691851"/>
            <a:ext cx="757112" cy="0"/>
          </a:xfrm>
          <a:prstGeom prst="line">
            <a:avLst/>
          </a:prstGeom>
          <a:ln w="7620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8" name="CuadroTexto 17"/>
          <p:cNvSpPr txBox="1"/>
          <p:nvPr/>
        </p:nvSpPr>
        <p:spPr>
          <a:xfrm>
            <a:off x="21686961" y="29463625"/>
            <a:ext cx="3668808" cy="400110"/>
          </a:xfrm>
          <a:prstGeom prst="rect">
            <a:avLst/>
          </a:prstGeom>
          <a:noFill/>
        </p:spPr>
        <p:txBody>
          <a:bodyPr wrap="square" rtlCol="0">
            <a:spAutoFit/>
          </a:bodyPr>
          <a:lstStyle/>
          <a:p>
            <a:r>
              <a:rPr lang="es-ES" sz="2000" b="1" dirty="0">
                <a:solidFill>
                  <a:schemeClr val="tx1">
                    <a:lumMod val="75000"/>
                    <a:lumOff val="25000"/>
                  </a:schemeClr>
                </a:solidFill>
                <a:latin typeface="Calibri"/>
                <a:cs typeface="Calibri"/>
              </a:rPr>
              <a:t>Referencias</a:t>
            </a:r>
          </a:p>
        </p:txBody>
      </p:sp>
      <p:sp>
        <p:nvSpPr>
          <p:cNvPr id="51" name="CuadroTexto 50"/>
          <p:cNvSpPr txBox="1"/>
          <p:nvPr/>
        </p:nvSpPr>
        <p:spPr>
          <a:xfrm>
            <a:off x="21643206" y="29938278"/>
            <a:ext cx="8100000" cy="888448"/>
          </a:xfrm>
          <a:prstGeom prst="rect">
            <a:avLst/>
          </a:prstGeom>
          <a:noFill/>
        </p:spPr>
        <p:txBody>
          <a:bodyPr wrap="square" rtlCol="0">
            <a:spAutoFit/>
          </a:bodyPr>
          <a:lstStyle/>
          <a:p>
            <a:pPr>
              <a:lnSpc>
                <a:spcPct val="80000"/>
              </a:lnSpc>
            </a:pPr>
            <a:r>
              <a:rPr lang="es-ES" sz="1600" spc="-100" dirty="0">
                <a:solidFill>
                  <a:schemeClr val="tx1">
                    <a:lumMod val="50000"/>
                    <a:lumOff val="50000"/>
                  </a:schemeClr>
                </a:solidFill>
              </a:rPr>
              <a:t>Lorem </a:t>
            </a:r>
            <a:r>
              <a:rPr lang="es-ES" sz="1600" spc="-100" dirty="0" err="1">
                <a:solidFill>
                  <a:schemeClr val="tx1">
                    <a:lumMod val="50000"/>
                    <a:lumOff val="50000"/>
                  </a:schemeClr>
                </a:solidFill>
              </a:rPr>
              <a:t>ipsum</a:t>
            </a:r>
            <a:r>
              <a:rPr lang="es-ES" sz="1600" spc="-100" dirty="0">
                <a:solidFill>
                  <a:schemeClr val="tx1">
                    <a:lumMod val="50000"/>
                    <a:lumOff val="50000"/>
                  </a:schemeClr>
                </a:solidFill>
              </a:rPr>
              <a:t> dolor </a:t>
            </a:r>
            <a:r>
              <a:rPr lang="es-ES" sz="1600" spc="-100" dirty="0" err="1">
                <a:solidFill>
                  <a:schemeClr val="tx1">
                    <a:lumMod val="50000"/>
                    <a:lumOff val="50000"/>
                  </a:schemeClr>
                </a:solidFill>
              </a:rPr>
              <a:t>sit</a:t>
            </a:r>
            <a:r>
              <a:rPr lang="es-ES" sz="1600" spc="-100" dirty="0">
                <a:solidFill>
                  <a:schemeClr val="tx1">
                    <a:lumMod val="50000"/>
                    <a:lumOff val="50000"/>
                  </a:schemeClr>
                </a:solidFill>
              </a:rPr>
              <a:t> </a:t>
            </a:r>
            <a:r>
              <a:rPr lang="es-ES" sz="1600" spc="-100" dirty="0" err="1">
                <a:solidFill>
                  <a:schemeClr val="tx1">
                    <a:lumMod val="50000"/>
                    <a:lumOff val="50000"/>
                  </a:schemeClr>
                </a:solidFill>
              </a:rPr>
              <a:t>amet</a:t>
            </a:r>
            <a:r>
              <a:rPr lang="es-ES" sz="1600" spc="-100" dirty="0">
                <a:solidFill>
                  <a:schemeClr val="tx1">
                    <a:lumMod val="50000"/>
                    <a:lumOff val="50000"/>
                  </a:schemeClr>
                </a:solidFill>
              </a:rPr>
              <a:t>, </a:t>
            </a:r>
            <a:r>
              <a:rPr lang="es-ES" sz="1600" spc="-100" dirty="0" err="1">
                <a:solidFill>
                  <a:schemeClr val="tx1">
                    <a:lumMod val="50000"/>
                    <a:lumOff val="50000"/>
                  </a:schemeClr>
                </a:solidFill>
              </a:rPr>
              <a:t>consectetur</a:t>
            </a:r>
            <a:r>
              <a:rPr lang="es-ES" sz="1600" spc="-100" dirty="0">
                <a:solidFill>
                  <a:schemeClr val="tx1">
                    <a:lumMod val="50000"/>
                    <a:lumOff val="50000"/>
                  </a:schemeClr>
                </a:solidFill>
              </a:rPr>
              <a:t> </a:t>
            </a:r>
            <a:r>
              <a:rPr lang="es-ES" sz="1600" spc="-100" dirty="0" err="1">
                <a:solidFill>
                  <a:schemeClr val="tx1">
                    <a:lumMod val="50000"/>
                    <a:lumOff val="50000"/>
                  </a:schemeClr>
                </a:solidFill>
              </a:rPr>
              <a:t>adipiscing</a:t>
            </a:r>
            <a:r>
              <a:rPr lang="es-ES" sz="1600" spc="-100" dirty="0">
                <a:solidFill>
                  <a:schemeClr val="tx1">
                    <a:lumMod val="50000"/>
                    <a:lumOff val="50000"/>
                  </a:schemeClr>
                </a:solidFill>
              </a:rPr>
              <a:t> </a:t>
            </a:r>
            <a:r>
              <a:rPr lang="es-ES" sz="1600" spc="-100" dirty="0" err="1">
                <a:solidFill>
                  <a:schemeClr val="tx1">
                    <a:lumMod val="50000"/>
                    <a:lumOff val="50000"/>
                  </a:schemeClr>
                </a:solidFill>
              </a:rPr>
              <a:t>elit</a:t>
            </a:r>
            <a:r>
              <a:rPr lang="es-ES" sz="1600" spc="-100" dirty="0">
                <a:solidFill>
                  <a:schemeClr val="tx1">
                    <a:lumMod val="50000"/>
                    <a:lumOff val="50000"/>
                  </a:schemeClr>
                </a:solidFill>
              </a:rPr>
              <a:t>. </a:t>
            </a:r>
            <a:r>
              <a:rPr lang="es-ES" sz="1600" spc="-100" dirty="0" err="1">
                <a:solidFill>
                  <a:schemeClr val="tx1">
                    <a:lumMod val="50000"/>
                    <a:lumOff val="50000"/>
                  </a:schemeClr>
                </a:solidFill>
              </a:rPr>
              <a:t>Nullam</a:t>
            </a:r>
            <a:r>
              <a:rPr lang="es-ES" sz="1600" spc="-100" dirty="0">
                <a:solidFill>
                  <a:schemeClr val="tx1">
                    <a:lumMod val="50000"/>
                    <a:lumOff val="50000"/>
                  </a:schemeClr>
                </a:solidFill>
              </a:rPr>
              <a:t> </a:t>
            </a:r>
            <a:r>
              <a:rPr lang="es-ES" sz="1600" spc="-100" dirty="0" err="1">
                <a:solidFill>
                  <a:schemeClr val="tx1">
                    <a:lumMod val="50000"/>
                    <a:lumOff val="50000"/>
                  </a:schemeClr>
                </a:solidFill>
              </a:rPr>
              <a:t>consectetur</a:t>
            </a:r>
            <a:r>
              <a:rPr lang="es-ES" sz="1600" spc="-100" dirty="0">
                <a:solidFill>
                  <a:schemeClr val="tx1">
                    <a:lumMod val="50000"/>
                    <a:lumOff val="50000"/>
                  </a:schemeClr>
                </a:solidFill>
              </a:rPr>
              <a:t>, </a:t>
            </a:r>
            <a:r>
              <a:rPr lang="es-ES" sz="1600" spc="-100" dirty="0" err="1">
                <a:solidFill>
                  <a:schemeClr val="tx1">
                    <a:lumMod val="50000"/>
                    <a:lumOff val="50000"/>
                  </a:schemeClr>
                </a:solidFill>
              </a:rPr>
              <a:t>est</a:t>
            </a:r>
            <a:r>
              <a:rPr lang="es-ES" sz="1600" spc="-100" dirty="0">
                <a:solidFill>
                  <a:schemeClr val="tx1">
                    <a:lumMod val="50000"/>
                    <a:lumOff val="50000"/>
                  </a:schemeClr>
                </a:solidFill>
              </a:rPr>
              <a:t> </a:t>
            </a:r>
            <a:r>
              <a:rPr lang="es-ES" sz="1600" spc="-100" dirty="0" err="1">
                <a:solidFill>
                  <a:schemeClr val="tx1">
                    <a:lumMod val="50000"/>
                    <a:lumOff val="50000"/>
                  </a:schemeClr>
                </a:solidFill>
              </a:rPr>
              <a:t>sit</a:t>
            </a:r>
            <a:r>
              <a:rPr lang="es-ES" sz="1600" spc="-100" dirty="0">
                <a:solidFill>
                  <a:schemeClr val="tx1">
                    <a:lumMod val="50000"/>
                    <a:lumOff val="50000"/>
                  </a:schemeClr>
                </a:solidFill>
              </a:rPr>
              <a:t> </a:t>
            </a:r>
            <a:r>
              <a:rPr lang="es-ES" sz="1600" spc="-100" dirty="0" err="1">
                <a:solidFill>
                  <a:schemeClr val="tx1">
                    <a:lumMod val="50000"/>
                    <a:lumOff val="50000"/>
                  </a:schemeClr>
                </a:solidFill>
              </a:rPr>
              <a:t>amet</a:t>
            </a:r>
            <a:r>
              <a:rPr lang="es-ES" sz="1600" spc="-100" dirty="0">
                <a:solidFill>
                  <a:schemeClr val="tx1">
                    <a:lumMod val="50000"/>
                    <a:lumOff val="50000"/>
                  </a:schemeClr>
                </a:solidFill>
              </a:rPr>
              <a:t> </a:t>
            </a:r>
            <a:r>
              <a:rPr lang="es-ES" sz="1600" spc="-100" dirty="0" err="1">
                <a:solidFill>
                  <a:schemeClr val="tx1">
                    <a:lumMod val="50000"/>
                    <a:lumOff val="50000"/>
                  </a:schemeClr>
                </a:solidFill>
              </a:rPr>
              <a:t>efficitur</a:t>
            </a:r>
            <a:r>
              <a:rPr lang="es-ES" sz="1600" spc="-100" dirty="0">
                <a:solidFill>
                  <a:schemeClr val="tx1">
                    <a:lumMod val="50000"/>
                    <a:lumOff val="50000"/>
                  </a:schemeClr>
                </a:solidFill>
              </a:rPr>
              <a:t> </a:t>
            </a:r>
            <a:r>
              <a:rPr lang="es-ES" sz="1600" spc="-100" dirty="0" err="1">
                <a:solidFill>
                  <a:schemeClr val="tx1">
                    <a:lumMod val="50000"/>
                    <a:lumOff val="50000"/>
                  </a:schemeClr>
                </a:solidFill>
              </a:rPr>
              <a:t>efficitur</a:t>
            </a:r>
            <a:r>
              <a:rPr lang="es-ES" sz="1600" spc="-100" dirty="0">
                <a:solidFill>
                  <a:schemeClr val="tx1">
                    <a:lumMod val="50000"/>
                    <a:lumOff val="50000"/>
                  </a:schemeClr>
                </a:solidFill>
              </a:rPr>
              <a:t>, </a:t>
            </a:r>
            <a:r>
              <a:rPr lang="es-ES" sz="1600" spc="-100" dirty="0" err="1">
                <a:solidFill>
                  <a:schemeClr val="tx1">
                    <a:lumMod val="50000"/>
                    <a:lumOff val="50000"/>
                  </a:schemeClr>
                </a:solidFill>
              </a:rPr>
              <a:t>arcu</a:t>
            </a:r>
            <a:r>
              <a:rPr lang="es-ES" sz="1600" spc="-100" dirty="0">
                <a:solidFill>
                  <a:schemeClr val="tx1">
                    <a:lumMod val="50000"/>
                    <a:lumOff val="50000"/>
                  </a:schemeClr>
                </a:solidFill>
              </a:rPr>
              <a:t> </a:t>
            </a:r>
            <a:r>
              <a:rPr lang="es-ES" sz="1600" spc="-100" dirty="0" err="1">
                <a:solidFill>
                  <a:schemeClr val="tx1">
                    <a:lumMod val="50000"/>
                    <a:lumOff val="50000"/>
                  </a:schemeClr>
                </a:solidFill>
              </a:rPr>
              <a:t>nulla</a:t>
            </a:r>
            <a:r>
              <a:rPr lang="es-ES" sz="1600" spc="-100" dirty="0">
                <a:solidFill>
                  <a:schemeClr val="tx1">
                    <a:lumMod val="50000"/>
                    <a:lumOff val="50000"/>
                  </a:schemeClr>
                </a:solidFill>
              </a:rPr>
              <a:t> </a:t>
            </a:r>
            <a:r>
              <a:rPr lang="es-ES" sz="1600" spc="-100" dirty="0" err="1">
                <a:solidFill>
                  <a:schemeClr val="tx1">
                    <a:lumMod val="50000"/>
                    <a:lumOff val="50000"/>
                  </a:schemeClr>
                </a:solidFill>
              </a:rPr>
              <a:t>faucibus</a:t>
            </a:r>
            <a:r>
              <a:rPr lang="es-ES" sz="1600" spc="-100" dirty="0">
                <a:solidFill>
                  <a:schemeClr val="tx1">
                    <a:lumMod val="50000"/>
                    <a:lumOff val="50000"/>
                  </a:schemeClr>
                </a:solidFill>
              </a:rPr>
              <a:t> </a:t>
            </a:r>
            <a:r>
              <a:rPr lang="es-ES" sz="1600" spc="-100" dirty="0" err="1">
                <a:solidFill>
                  <a:schemeClr val="tx1">
                    <a:lumMod val="50000"/>
                    <a:lumOff val="50000"/>
                  </a:schemeClr>
                </a:solidFill>
              </a:rPr>
              <a:t>lectus</a:t>
            </a:r>
            <a:r>
              <a:rPr lang="es-ES" sz="1600" spc="-100" dirty="0">
                <a:solidFill>
                  <a:schemeClr val="tx1">
                    <a:lumMod val="50000"/>
                    <a:lumOff val="50000"/>
                  </a:schemeClr>
                </a:solidFill>
              </a:rPr>
              <a:t>, </a:t>
            </a:r>
            <a:r>
              <a:rPr lang="es-ES" sz="1600" spc="-100" dirty="0" err="1">
                <a:solidFill>
                  <a:schemeClr val="tx1">
                    <a:lumMod val="50000"/>
                    <a:lumOff val="50000"/>
                  </a:schemeClr>
                </a:solidFill>
              </a:rPr>
              <a:t>quis</a:t>
            </a:r>
            <a:r>
              <a:rPr lang="es-ES" sz="1600" spc="-100" dirty="0">
                <a:solidFill>
                  <a:schemeClr val="tx1">
                    <a:lumMod val="50000"/>
                    <a:lumOff val="50000"/>
                  </a:schemeClr>
                </a:solidFill>
              </a:rPr>
              <a:t> </a:t>
            </a:r>
            <a:r>
              <a:rPr lang="es-ES" sz="1600" spc="-100" dirty="0" err="1">
                <a:solidFill>
                  <a:schemeClr val="tx1">
                    <a:lumMod val="50000"/>
                    <a:lumOff val="50000"/>
                  </a:schemeClr>
                </a:solidFill>
              </a:rPr>
              <a:t>pulvinar</a:t>
            </a:r>
            <a:r>
              <a:rPr lang="es-ES" sz="1600" spc="-100" dirty="0">
                <a:solidFill>
                  <a:schemeClr val="tx1">
                    <a:lumMod val="50000"/>
                    <a:lumOff val="50000"/>
                  </a:schemeClr>
                </a:solidFill>
              </a:rPr>
              <a:t> </a:t>
            </a:r>
            <a:r>
              <a:rPr lang="es-ES" sz="1600" spc="-100" dirty="0" err="1">
                <a:solidFill>
                  <a:schemeClr val="tx1">
                    <a:lumMod val="50000"/>
                    <a:lumOff val="50000"/>
                  </a:schemeClr>
                </a:solidFill>
              </a:rPr>
              <a:t>ligula</a:t>
            </a:r>
            <a:r>
              <a:rPr lang="es-ES" sz="1600" spc="-100" dirty="0">
                <a:solidFill>
                  <a:schemeClr val="tx1">
                    <a:lumMod val="50000"/>
                    <a:lumOff val="50000"/>
                  </a:schemeClr>
                </a:solidFill>
              </a:rPr>
              <a:t> ex </a:t>
            </a:r>
            <a:r>
              <a:rPr lang="es-ES" sz="1600" spc="-100" dirty="0" err="1">
                <a:solidFill>
                  <a:schemeClr val="tx1">
                    <a:lumMod val="50000"/>
                    <a:lumOff val="50000"/>
                  </a:schemeClr>
                </a:solidFill>
              </a:rPr>
              <a:t>quis</a:t>
            </a:r>
            <a:r>
              <a:rPr lang="es-ES" sz="1600" spc="-100" dirty="0">
                <a:solidFill>
                  <a:schemeClr val="tx1">
                    <a:lumMod val="50000"/>
                    <a:lumOff val="50000"/>
                  </a:schemeClr>
                </a:solidFill>
              </a:rPr>
              <a:t> </a:t>
            </a:r>
            <a:r>
              <a:rPr lang="es-ES" sz="1600" spc="-100" dirty="0" err="1">
                <a:solidFill>
                  <a:schemeClr val="tx1">
                    <a:lumMod val="50000"/>
                    <a:lumOff val="50000"/>
                  </a:schemeClr>
                </a:solidFill>
              </a:rPr>
              <a:t>sem</a:t>
            </a:r>
            <a:r>
              <a:rPr lang="es-ES" sz="1600" spc="-100" dirty="0">
                <a:solidFill>
                  <a:schemeClr val="tx1">
                    <a:lumMod val="50000"/>
                    <a:lumOff val="50000"/>
                  </a:schemeClr>
                </a:solidFill>
              </a:rPr>
              <a:t>. In </a:t>
            </a:r>
            <a:r>
              <a:rPr lang="es-ES" sz="1600" spc="-100" dirty="0" err="1">
                <a:solidFill>
                  <a:schemeClr val="tx1">
                    <a:lumMod val="50000"/>
                    <a:lumOff val="50000"/>
                  </a:schemeClr>
                </a:solidFill>
              </a:rPr>
              <a:t>quis</a:t>
            </a:r>
            <a:r>
              <a:rPr lang="es-ES" sz="1600" spc="-100" dirty="0">
                <a:solidFill>
                  <a:schemeClr val="tx1">
                    <a:lumMod val="50000"/>
                    <a:lumOff val="50000"/>
                  </a:schemeClr>
                </a:solidFill>
              </a:rPr>
              <a:t> </a:t>
            </a:r>
            <a:r>
              <a:rPr lang="es-ES" sz="1600" spc="-100" dirty="0" err="1">
                <a:solidFill>
                  <a:schemeClr val="tx1">
                    <a:lumMod val="50000"/>
                    <a:lumOff val="50000"/>
                  </a:schemeClr>
                </a:solidFill>
              </a:rPr>
              <a:t>iaculis</a:t>
            </a:r>
            <a:r>
              <a:rPr lang="es-ES" sz="1600" spc="-100" dirty="0">
                <a:solidFill>
                  <a:schemeClr val="tx1">
                    <a:lumMod val="50000"/>
                    <a:lumOff val="50000"/>
                  </a:schemeClr>
                </a:solidFill>
              </a:rPr>
              <a:t> </a:t>
            </a:r>
            <a:r>
              <a:rPr lang="es-ES" sz="1600" spc="-100" dirty="0" err="1">
                <a:solidFill>
                  <a:schemeClr val="tx1">
                    <a:lumMod val="50000"/>
                    <a:lumOff val="50000"/>
                  </a:schemeClr>
                </a:solidFill>
              </a:rPr>
              <a:t>nisl</a:t>
            </a:r>
            <a:r>
              <a:rPr lang="es-ES" sz="1600" spc="-100" dirty="0">
                <a:solidFill>
                  <a:schemeClr val="tx1">
                    <a:lumMod val="50000"/>
                    <a:lumOff val="50000"/>
                  </a:schemeClr>
                </a:solidFill>
              </a:rPr>
              <a:t>. Maecenas </a:t>
            </a:r>
            <a:r>
              <a:rPr lang="es-ES" sz="1600" spc="-100" dirty="0" err="1">
                <a:solidFill>
                  <a:schemeClr val="tx1">
                    <a:lumMod val="50000"/>
                    <a:lumOff val="50000"/>
                  </a:schemeClr>
                </a:solidFill>
              </a:rPr>
              <a:t>lorem</a:t>
            </a:r>
            <a:r>
              <a:rPr lang="es-ES" sz="1600" spc="-100" dirty="0">
                <a:solidFill>
                  <a:schemeClr val="tx1">
                    <a:lumMod val="50000"/>
                    <a:lumOff val="50000"/>
                  </a:schemeClr>
                </a:solidFill>
              </a:rPr>
              <a:t> eros, </a:t>
            </a:r>
            <a:r>
              <a:rPr lang="es-ES" sz="1600" spc="-100" dirty="0" err="1">
                <a:solidFill>
                  <a:schemeClr val="tx1">
                    <a:lumMod val="50000"/>
                    <a:lumOff val="50000"/>
                  </a:schemeClr>
                </a:solidFill>
              </a:rPr>
              <a:t>bibendum</a:t>
            </a:r>
            <a:r>
              <a:rPr lang="es-ES" sz="1600" spc="-100" dirty="0">
                <a:solidFill>
                  <a:schemeClr val="tx1">
                    <a:lumMod val="50000"/>
                    <a:lumOff val="50000"/>
                  </a:schemeClr>
                </a:solidFill>
              </a:rPr>
              <a:t> </a:t>
            </a:r>
            <a:r>
              <a:rPr lang="es-ES" sz="1600" spc="-100" dirty="0" err="1">
                <a:solidFill>
                  <a:schemeClr val="tx1">
                    <a:lumMod val="50000"/>
                    <a:lumOff val="50000"/>
                  </a:schemeClr>
                </a:solidFill>
              </a:rPr>
              <a:t>eget</a:t>
            </a:r>
            <a:r>
              <a:rPr lang="es-ES" sz="1600" spc="-100" dirty="0">
                <a:solidFill>
                  <a:schemeClr val="tx1">
                    <a:lumMod val="50000"/>
                    <a:lumOff val="50000"/>
                  </a:schemeClr>
                </a:solidFill>
              </a:rPr>
              <a:t> dolor ac, </a:t>
            </a:r>
            <a:r>
              <a:rPr lang="es-ES" sz="1600" spc="-100" dirty="0" err="1">
                <a:solidFill>
                  <a:schemeClr val="tx1">
                    <a:lumMod val="50000"/>
                    <a:lumOff val="50000"/>
                  </a:schemeClr>
                </a:solidFill>
              </a:rPr>
              <a:t>consequat</a:t>
            </a:r>
            <a:r>
              <a:rPr lang="es-ES" sz="1600" spc="-100" dirty="0">
                <a:solidFill>
                  <a:schemeClr val="tx1">
                    <a:lumMod val="50000"/>
                    <a:lumOff val="50000"/>
                  </a:schemeClr>
                </a:solidFill>
              </a:rPr>
              <a:t> </a:t>
            </a:r>
            <a:r>
              <a:rPr lang="es-ES" sz="1600" spc="-100" dirty="0" err="1">
                <a:solidFill>
                  <a:schemeClr val="tx1">
                    <a:lumMod val="50000"/>
                    <a:lumOff val="50000"/>
                  </a:schemeClr>
                </a:solidFill>
              </a:rPr>
              <a:t>molestie</a:t>
            </a:r>
            <a:r>
              <a:rPr lang="es-ES" sz="1600" spc="-100" dirty="0">
                <a:solidFill>
                  <a:schemeClr val="tx1">
                    <a:lumMod val="50000"/>
                    <a:lumOff val="50000"/>
                  </a:schemeClr>
                </a:solidFill>
              </a:rPr>
              <a:t> libero. </a:t>
            </a:r>
            <a:r>
              <a:rPr lang="es-ES" sz="1600" spc="-100" dirty="0" err="1">
                <a:solidFill>
                  <a:schemeClr val="tx1">
                    <a:lumMod val="50000"/>
                    <a:lumOff val="50000"/>
                  </a:schemeClr>
                </a:solidFill>
              </a:rPr>
              <a:t>Praesent</a:t>
            </a:r>
            <a:r>
              <a:rPr lang="es-ES" sz="1600" spc="-100" dirty="0">
                <a:solidFill>
                  <a:schemeClr val="tx1">
                    <a:lumMod val="50000"/>
                    <a:lumOff val="50000"/>
                  </a:schemeClr>
                </a:solidFill>
              </a:rPr>
              <a:t> </a:t>
            </a:r>
            <a:r>
              <a:rPr lang="es-ES" sz="1600" spc="-100" dirty="0" err="1">
                <a:solidFill>
                  <a:schemeClr val="tx1">
                    <a:lumMod val="50000"/>
                    <a:lumOff val="50000"/>
                  </a:schemeClr>
                </a:solidFill>
              </a:rPr>
              <a:t>eu</a:t>
            </a:r>
            <a:r>
              <a:rPr lang="es-ES" sz="1600" spc="-100" dirty="0">
                <a:solidFill>
                  <a:schemeClr val="tx1">
                    <a:lumMod val="50000"/>
                    <a:lumOff val="50000"/>
                  </a:schemeClr>
                </a:solidFill>
              </a:rPr>
              <a:t> </a:t>
            </a:r>
            <a:r>
              <a:rPr lang="es-ES" sz="1600" spc="-100" dirty="0" err="1">
                <a:solidFill>
                  <a:schemeClr val="tx1">
                    <a:lumMod val="50000"/>
                    <a:lumOff val="50000"/>
                  </a:schemeClr>
                </a:solidFill>
              </a:rPr>
              <a:t>egestas</a:t>
            </a:r>
            <a:r>
              <a:rPr lang="es-ES" sz="1600" spc="-100" dirty="0">
                <a:solidFill>
                  <a:schemeClr val="tx1">
                    <a:lumMod val="50000"/>
                    <a:lumOff val="50000"/>
                  </a:schemeClr>
                </a:solidFill>
              </a:rPr>
              <a:t> </a:t>
            </a:r>
            <a:r>
              <a:rPr lang="es-ES" sz="1600" spc="-100" dirty="0" err="1">
                <a:solidFill>
                  <a:schemeClr val="tx1">
                    <a:lumMod val="50000"/>
                    <a:lumOff val="50000"/>
                  </a:schemeClr>
                </a:solidFill>
              </a:rPr>
              <a:t>lectus</a:t>
            </a:r>
            <a:r>
              <a:rPr lang="es-ES" sz="1600" spc="-100" dirty="0">
                <a:solidFill>
                  <a:schemeClr val="tx1">
                    <a:lumMod val="50000"/>
                    <a:lumOff val="50000"/>
                  </a:schemeClr>
                </a:solidFill>
              </a:rPr>
              <a:t>. Sed lacinia eros at urna </a:t>
            </a:r>
            <a:r>
              <a:rPr lang="es-ES" sz="1600" spc="-100" dirty="0" err="1">
                <a:solidFill>
                  <a:schemeClr val="tx1">
                    <a:lumMod val="50000"/>
                    <a:lumOff val="50000"/>
                  </a:schemeClr>
                </a:solidFill>
              </a:rPr>
              <a:t>rutrum</a:t>
            </a:r>
            <a:r>
              <a:rPr lang="es-ES" sz="1600" spc="-100" dirty="0">
                <a:solidFill>
                  <a:schemeClr val="tx1">
                    <a:lumMod val="50000"/>
                    <a:lumOff val="50000"/>
                  </a:schemeClr>
                </a:solidFill>
              </a:rPr>
              <a:t> </a:t>
            </a:r>
            <a:r>
              <a:rPr lang="es-ES" sz="1600" spc="-100" dirty="0" err="1">
                <a:solidFill>
                  <a:schemeClr val="tx1">
                    <a:lumMod val="50000"/>
                    <a:lumOff val="50000"/>
                  </a:schemeClr>
                </a:solidFill>
              </a:rPr>
              <a:t>sodales</a:t>
            </a:r>
            <a:r>
              <a:rPr lang="es-ES" sz="1600" spc="-100" dirty="0">
                <a:solidFill>
                  <a:schemeClr val="tx1">
                    <a:lumMod val="50000"/>
                    <a:lumOff val="50000"/>
                  </a:schemeClr>
                </a:solidFill>
              </a:rPr>
              <a:t>. </a:t>
            </a:r>
            <a:r>
              <a:rPr lang="es-ES" sz="1600" spc="-100" dirty="0" err="1">
                <a:solidFill>
                  <a:schemeClr val="tx1">
                    <a:lumMod val="50000"/>
                    <a:lumOff val="50000"/>
                  </a:schemeClr>
                </a:solidFill>
              </a:rPr>
              <a:t>Suspendisse</a:t>
            </a:r>
            <a:r>
              <a:rPr lang="es-ES" sz="1600" spc="-100" dirty="0">
                <a:solidFill>
                  <a:schemeClr val="tx1">
                    <a:lumMod val="50000"/>
                    <a:lumOff val="50000"/>
                  </a:schemeClr>
                </a:solidFill>
              </a:rPr>
              <a:t> </a:t>
            </a:r>
            <a:r>
              <a:rPr lang="es-ES" sz="1600" spc="-100" dirty="0" err="1">
                <a:solidFill>
                  <a:schemeClr val="tx1">
                    <a:lumMod val="50000"/>
                    <a:lumOff val="50000"/>
                  </a:schemeClr>
                </a:solidFill>
              </a:rPr>
              <a:t>mollis</a:t>
            </a:r>
            <a:r>
              <a:rPr lang="es-ES" sz="1600" spc="-100" dirty="0">
                <a:solidFill>
                  <a:schemeClr val="tx1">
                    <a:lumMod val="50000"/>
                    <a:lumOff val="50000"/>
                  </a:schemeClr>
                </a:solidFill>
              </a:rPr>
              <a:t> a </a:t>
            </a:r>
            <a:r>
              <a:rPr lang="es-ES" sz="1600" spc="-100" dirty="0" err="1">
                <a:solidFill>
                  <a:schemeClr val="tx1">
                    <a:lumMod val="50000"/>
                    <a:lumOff val="50000"/>
                  </a:schemeClr>
                </a:solidFill>
              </a:rPr>
              <a:t>purus</a:t>
            </a:r>
            <a:r>
              <a:rPr lang="es-ES" sz="1600" spc="-100" dirty="0">
                <a:solidFill>
                  <a:schemeClr val="tx1">
                    <a:lumMod val="50000"/>
                    <a:lumOff val="50000"/>
                  </a:schemeClr>
                </a:solidFill>
              </a:rPr>
              <a:t> sed </a:t>
            </a:r>
            <a:r>
              <a:rPr lang="es-ES" sz="1600" spc="-100" dirty="0" err="1">
                <a:solidFill>
                  <a:schemeClr val="tx1">
                    <a:lumMod val="50000"/>
                    <a:lumOff val="50000"/>
                  </a:schemeClr>
                </a:solidFill>
              </a:rPr>
              <a:t>aliquam</a:t>
            </a:r>
            <a:r>
              <a:rPr lang="es-ES" sz="1600" spc="-100" dirty="0">
                <a:solidFill>
                  <a:schemeClr val="tx1">
                    <a:lumMod val="50000"/>
                    <a:lumOff val="50000"/>
                  </a:schemeClr>
                </a:solidFill>
              </a:rPr>
              <a:t>. </a:t>
            </a:r>
          </a:p>
        </p:txBody>
      </p:sp>
      <p:sp>
        <p:nvSpPr>
          <p:cNvPr id="52" name="Elipse 51"/>
          <p:cNvSpPr/>
          <p:nvPr/>
        </p:nvSpPr>
        <p:spPr>
          <a:xfrm>
            <a:off x="2440612" y="26940067"/>
            <a:ext cx="216131" cy="216131"/>
          </a:xfrm>
          <a:prstGeom prst="ellipse">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53" name="Elipse 52"/>
          <p:cNvSpPr/>
          <p:nvPr/>
        </p:nvSpPr>
        <p:spPr>
          <a:xfrm>
            <a:off x="2440612" y="29885951"/>
            <a:ext cx="216131" cy="216131"/>
          </a:xfrm>
          <a:prstGeom prst="ellipse">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54" name="Elipse 53"/>
          <p:cNvSpPr/>
          <p:nvPr/>
        </p:nvSpPr>
        <p:spPr>
          <a:xfrm>
            <a:off x="2440612" y="31337870"/>
            <a:ext cx="216131" cy="216131"/>
          </a:xfrm>
          <a:prstGeom prst="ellipse">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55" name="Elipse 54"/>
          <p:cNvSpPr/>
          <p:nvPr/>
        </p:nvSpPr>
        <p:spPr>
          <a:xfrm>
            <a:off x="2440612" y="32790258"/>
            <a:ext cx="216131" cy="216131"/>
          </a:xfrm>
          <a:prstGeom prst="ellipse">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56" name="CuadroTexto 37">
            <a:extLst>
              <a:ext uri="{FF2B5EF4-FFF2-40B4-BE49-F238E27FC236}">
                <a16:creationId xmlns:a16="http://schemas.microsoft.com/office/drawing/2014/main" id="{40AA3612-674F-484F-81A3-EE059467D790}"/>
              </a:ext>
            </a:extLst>
          </p:cNvPr>
          <p:cNvSpPr txBox="1"/>
          <p:nvPr/>
        </p:nvSpPr>
        <p:spPr>
          <a:xfrm>
            <a:off x="12700888" y="1928277"/>
            <a:ext cx="15645512" cy="3945119"/>
          </a:xfrm>
          <a:prstGeom prst="rect">
            <a:avLst/>
          </a:prstGeom>
          <a:noFill/>
        </p:spPr>
        <p:txBody>
          <a:bodyPr wrap="square" rtlCol="0">
            <a:spAutoFit/>
          </a:bodyPr>
          <a:lstStyle/>
          <a:p>
            <a:pPr algn="just">
              <a:lnSpc>
                <a:spcPct val="70000"/>
              </a:lnSpc>
            </a:pPr>
            <a:r>
              <a:rPr lang="es-MX" sz="8800" spc="-100" dirty="0">
                <a:solidFill>
                  <a:schemeClr val="bg1">
                    <a:lumMod val="85000"/>
                  </a:schemeClr>
                </a:solidFill>
              </a:rPr>
              <a:t>Módulo De Gestión Bibliográfica Para La Plataforma Misional Chaira De La Universidad De La Amazonia (VLUA)</a:t>
            </a:r>
            <a:endParaRPr lang="es-ES" sz="8800" spc="-100" dirty="0">
              <a:solidFill>
                <a:schemeClr val="bg1">
                  <a:lumMod val="85000"/>
                </a:schemeClr>
              </a:solidFill>
            </a:endParaRPr>
          </a:p>
        </p:txBody>
      </p:sp>
      <p:pic>
        <p:nvPicPr>
          <p:cNvPr id="2" name="Picture 1">
            <a:extLst>
              <a:ext uri="{FF2B5EF4-FFF2-40B4-BE49-F238E27FC236}">
                <a16:creationId xmlns:a16="http://schemas.microsoft.com/office/drawing/2014/main" id="{35BFA47D-4776-4A5E-BFC5-8A4ED658FDBC}"/>
              </a:ext>
            </a:extLst>
          </p:cNvPr>
          <p:cNvPicPr>
            <a:picLocks noChangeAspect="1"/>
          </p:cNvPicPr>
          <p:nvPr/>
        </p:nvPicPr>
        <p:blipFill>
          <a:blip r:embed="rId3"/>
          <a:stretch>
            <a:fillRect/>
          </a:stretch>
        </p:blipFill>
        <p:spPr>
          <a:xfrm>
            <a:off x="27063006" y="32647383"/>
            <a:ext cx="1937514" cy="1695325"/>
          </a:xfrm>
          <a:prstGeom prst="rect">
            <a:avLst/>
          </a:prstGeom>
        </p:spPr>
      </p:pic>
      <p:grpSp>
        <p:nvGrpSpPr>
          <p:cNvPr id="57" name="Group 56">
            <a:extLst>
              <a:ext uri="{FF2B5EF4-FFF2-40B4-BE49-F238E27FC236}">
                <a16:creationId xmlns:a16="http://schemas.microsoft.com/office/drawing/2014/main" id="{65416B3B-93F6-4F3B-B20F-A2B0642CF7E4}"/>
              </a:ext>
            </a:extLst>
          </p:cNvPr>
          <p:cNvGrpSpPr/>
          <p:nvPr/>
        </p:nvGrpSpPr>
        <p:grpSpPr>
          <a:xfrm>
            <a:off x="11943776" y="18276587"/>
            <a:ext cx="8350005" cy="8879605"/>
            <a:chOff x="0" y="0"/>
            <a:chExt cx="4269740" cy="3921723"/>
          </a:xfrm>
        </p:grpSpPr>
        <p:pic>
          <p:nvPicPr>
            <p:cNvPr id="58" name="Imagen 2" descr="¿En qué consiste el proceso?">
              <a:extLst>
                <a:ext uri="{FF2B5EF4-FFF2-40B4-BE49-F238E27FC236}">
                  <a16:creationId xmlns:a16="http://schemas.microsoft.com/office/drawing/2014/main" id="{699D2FB3-80DA-42EB-AC8F-4392D66A72A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7267" y="0"/>
              <a:ext cx="2880995" cy="1208405"/>
            </a:xfrm>
            <a:prstGeom prst="rect">
              <a:avLst/>
            </a:prstGeom>
            <a:noFill/>
            <a:ln>
              <a:noFill/>
            </a:ln>
          </p:spPr>
        </p:pic>
        <p:pic>
          <p:nvPicPr>
            <p:cNvPr id="59" name="Imagen 3" descr="Resultado de imagen para metodologia xp">
              <a:extLst>
                <a:ext uri="{FF2B5EF4-FFF2-40B4-BE49-F238E27FC236}">
                  <a16:creationId xmlns:a16="http://schemas.microsoft.com/office/drawing/2014/main" id="{2BD66404-20E8-42B5-B9A5-645973BACB5E}"/>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1860513"/>
              <a:ext cx="4269740" cy="2061210"/>
            </a:xfrm>
            <a:prstGeom prst="rect">
              <a:avLst/>
            </a:prstGeom>
            <a:noFill/>
            <a:ln>
              <a:noFill/>
            </a:ln>
          </p:spPr>
        </p:pic>
        <p:sp>
          <p:nvSpPr>
            <p:cNvPr id="60" name="Flecha: arriba y abajo 4">
              <a:extLst>
                <a:ext uri="{FF2B5EF4-FFF2-40B4-BE49-F238E27FC236}">
                  <a16:creationId xmlns:a16="http://schemas.microsoft.com/office/drawing/2014/main" id="{9141E128-6590-43CB-A6A3-A0B2434E315D}"/>
                </a:ext>
              </a:extLst>
            </p:cNvPr>
            <p:cNvSpPr/>
            <p:nvPr/>
          </p:nvSpPr>
          <p:spPr>
            <a:xfrm>
              <a:off x="1884849" y="1319295"/>
              <a:ext cx="299720" cy="472506"/>
            </a:xfrm>
            <a:prstGeom prst="upDownArrow">
              <a:avLst>
                <a:gd name="adj1" fmla="val 49935"/>
                <a:gd name="adj2" fmla="val 40379"/>
              </a:avLst>
            </a:prstGeom>
          </p:spPr>
          <p:style>
            <a:lnRef idx="2">
              <a:schemeClr val="dk1">
                <a:shade val="50000"/>
              </a:schemeClr>
            </a:lnRef>
            <a:fillRef idx="1">
              <a:schemeClr val="dk1"/>
            </a:fillRef>
            <a:effectRef idx="0">
              <a:schemeClr val="dk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s-MX"/>
            </a:p>
          </p:txBody>
        </p:sp>
      </p:grpSp>
      <p:sp>
        <p:nvSpPr>
          <p:cNvPr id="61" name="Elipse 52">
            <a:extLst>
              <a:ext uri="{FF2B5EF4-FFF2-40B4-BE49-F238E27FC236}">
                <a16:creationId xmlns:a16="http://schemas.microsoft.com/office/drawing/2014/main" id="{665A9823-C6E3-4638-815B-C5A9ADC96D9A}"/>
              </a:ext>
            </a:extLst>
          </p:cNvPr>
          <p:cNvSpPr/>
          <p:nvPr/>
        </p:nvSpPr>
        <p:spPr>
          <a:xfrm>
            <a:off x="11473032" y="28012661"/>
            <a:ext cx="216131" cy="216131"/>
          </a:xfrm>
          <a:prstGeom prst="ellipse">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62" name="Elipse 52">
            <a:extLst>
              <a:ext uri="{FF2B5EF4-FFF2-40B4-BE49-F238E27FC236}">
                <a16:creationId xmlns:a16="http://schemas.microsoft.com/office/drawing/2014/main" id="{EE07943D-C6D3-4D03-B20F-1D93304C3659}"/>
              </a:ext>
            </a:extLst>
          </p:cNvPr>
          <p:cNvSpPr/>
          <p:nvPr/>
        </p:nvSpPr>
        <p:spPr>
          <a:xfrm>
            <a:off x="11473032" y="30581225"/>
            <a:ext cx="216131" cy="216131"/>
          </a:xfrm>
          <a:prstGeom prst="ellipse">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63" name="Elipse 52">
            <a:extLst>
              <a:ext uri="{FF2B5EF4-FFF2-40B4-BE49-F238E27FC236}">
                <a16:creationId xmlns:a16="http://schemas.microsoft.com/office/drawing/2014/main" id="{AFEB005A-22D5-427E-96F7-2FBC43461D34}"/>
              </a:ext>
            </a:extLst>
          </p:cNvPr>
          <p:cNvSpPr/>
          <p:nvPr/>
        </p:nvSpPr>
        <p:spPr>
          <a:xfrm>
            <a:off x="11473032" y="32417273"/>
            <a:ext cx="216131" cy="216131"/>
          </a:xfrm>
          <a:prstGeom prst="ellipse">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
        <p:nvSpPr>
          <p:cNvPr id="65" name="CuadroTexto 46">
            <a:extLst>
              <a:ext uri="{FF2B5EF4-FFF2-40B4-BE49-F238E27FC236}">
                <a16:creationId xmlns:a16="http://schemas.microsoft.com/office/drawing/2014/main" id="{E9F958A3-E1D5-4304-B93F-69BBFD79DF2F}"/>
              </a:ext>
            </a:extLst>
          </p:cNvPr>
          <p:cNvSpPr txBox="1"/>
          <p:nvPr/>
        </p:nvSpPr>
        <p:spPr>
          <a:xfrm>
            <a:off x="21818084" y="9921995"/>
            <a:ext cx="8100000" cy="2686889"/>
          </a:xfrm>
          <a:prstGeom prst="rect">
            <a:avLst/>
          </a:prstGeom>
          <a:noFill/>
        </p:spPr>
        <p:txBody>
          <a:bodyPr wrap="square" rtlCol="0">
            <a:spAutoFit/>
          </a:bodyPr>
          <a:lstStyle/>
          <a:p>
            <a:pPr algn="just">
              <a:lnSpc>
                <a:spcPct val="80000"/>
              </a:lnSpc>
            </a:pPr>
            <a:r>
              <a:rPr lang="es-MX" sz="3000" spc="-100" dirty="0">
                <a:solidFill>
                  <a:schemeClr val="tx1">
                    <a:lumMod val="50000"/>
                    <a:lumOff val="50000"/>
                  </a:schemeClr>
                </a:solidFill>
              </a:rPr>
              <a:t>Pruebas y testeo: Se centrará en las pruebas y corrección de Bugs que hacen parte de todo el módulo, a través de test con iteraciones y sondeos con usuarios que van a hacer uso del software. Esta fase debe realizarse hasta que se cumplan con las especificaciones determinadas en el diseño y que cumplan con el objetivo del cliente</a:t>
            </a:r>
            <a:endParaRPr lang="es-ES" sz="3000" spc="-100" dirty="0">
              <a:solidFill>
                <a:schemeClr val="tx1">
                  <a:lumMod val="50000"/>
                  <a:lumOff val="50000"/>
                </a:schemeClr>
              </a:solidFill>
            </a:endParaRPr>
          </a:p>
        </p:txBody>
      </p:sp>
      <p:sp>
        <p:nvSpPr>
          <p:cNvPr id="67" name="Elipse 52">
            <a:extLst>
              <a:ext uri="{FF2B5EF4-FFF2-40B4-BE49-F238E27FC236}">
                <a16:creationId xmlns:a16="http://schemas.microsoft.com/office/drawing/2014/main" id="{AFAA7DA5-9941-44B7-B998-C30E2F4BE53A}"/>
              </a:ext>
            </a:extLst>
          </p:cNvPr>
          <p:cNvSpPr/>
          <p:nvPr/>
        </p:nvSpPr>
        <p:spPr>
          <a:xfrm>
            <a:off x="21371412" y="10016126"/>
            <a:ext cx="216131" cy="216131"/>
          </a:xfrm>
          <a:prstGeom prst="ellipse">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02620470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672</TotalTime>
  <Words>964</Words>
  <Application>Microsoft Office PowerPoint</Application>
  <PresentationFormat>Custom</PresentationFormat>
  <Paragraphs>42</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Verdana</vt:lpstr>
      <vt:lpstr>Tema de Office</vt:lpstr>
      <vt:lpstr>PowerPoint Presentation</vt:lpstr>
    </vt:vector>
  </TitlesOfParts>
  <Company>fukl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Jorge Luis Olarte Arroyo</dc:creator>
  <cp:lastModifiedBy>Julio Alfredo Vásquez Liévano</cp:lastModifiedBy>
  <cp:revision>42</cp:revision>
  <dcterms:created xsi:type="dcterms:W3CDTF">2017-07-04T14:18:27Z</dcterms:created>
  <dcterms:modified xsi:type="dcterms:W3CDTF">2020-01-29T23:23:22Z</dcterms:modified>
</cp:coreProperties>
</file>

<file path=docProps/thumbnail.jpeg>
</file>